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672" r:id="rId2"/>
  </p:sldMasterIdLst>
  <p:notesMasterIdLst>
    <p:notesMasterId r:id="rId18"/>
  </p:notesMasterIdLst>
  <p:sldIdLst>
    <p:sldId id="256" r:id="rId3"/>
    <p:sldId id="305" r:id="rId4"/>
    <p:sldId id="296" r:id="rId5"/>
    <p:sldId id="298" r:id="rId6"/>
    <p:sldId id="330" r:id="rId7"/>
    <p:sldId id="331" r:id="rId8"/>
    <p:sldId id="332" r:id="rId9"/>
    <p:sldId id="299" r:id="rId10"/>
    <p:sldId id="300" r:id="rId11"/>
    <p:sldId id="302" r:id="rId12"/>
    <p:sldId id="329" r:id="rId13"/>
    <p:sldId id="325" r:id="rId14"/>
    <p:sldId id="303" r:id="rId15"/>
    <p:sldId id="326" r:id="rId16"/>
    <p:sldId id="327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2D3BD0D-475C-B84A-8626-A248587A5879}" v="2" dt="2024-10-22T09:47:45.97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37"/>
    <p:restoredTop sz="77414"/>
  </p:normalViewPr>
  <p:slideViewPr>
    <p:cSldViewPr snapToGrid="0" snapToObjects="1">
      <p:cViewPr varScale="1">
        <p:scale>
          <a:sx n="80" d="100"/>
          <a:sy n="80" d="100"/>
        </p:scale>
        <p:origin x="1192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ura Dean (staff)" userId="d8747312-ac52-4b4d-9ae4-1e15c3e0516b" providerId="ADAL" clId="{630A01B3-1157-2348-97AC-02623131FECE}"/>
    <pc:docChg chg="undo custSel addSld delSld modSld">
      <pc:chgData name="Laura Dean (staff)" userId="d8747312-ac52-4b4d-9ae4-1e15c3e0516b" providerId="ADAL" clId="{630A01B3-1157-2348-97AC-02623131FECE}" dt="2024-07-24T09:15:47.722" v="2060" actId="1076"/>
      <pc:docMkLst>
        <pc:docMk/>
      </pc:docMkLst>
      <pc:sldChg chg="modSp add mod">
        <pc:chgData name="Laura Dean (staff)" userId="d8747312-ac52-4b4d-9ae4-1e15c3e0516b" providerId="ADAL" clId="{630A01B3-1157-2348-97AC-02623131FECE}" dt="2024-07-22T13:21:56.341" v="202" actId="20577"/>
        <pc:sldMkLst>
          <pc:docMk/>
          <pc:sldMk cId="1324704085" sldId="256"/>
        </pc:sldMkLst>
        <pc:spChg chg="mod">
          <ac:chgData name="Laura Dean (staff)" userId="d8747312-ac52-4b4d-9ae4-1e15c3e0516b" providerId="ADAL" clId="{630A01B3-1157-2348-97AC-02623131FECE}" dt="2024-07-22T13:21:56.341" v="202" actId="20577"/>
          <ac:spMkLst>
            <pc:docMk/>
            <pc:sldMk cId="1324704085" sldId="256"/>
            <ac:spMk id="2" creationId="{B51CC630-13C4-2A76-FACF-1DE3DB9DEBC2}"/>
          </ac:spMkLst>
        </pc:spChg>
      </pc:sldChg>
      <pc:sldChg chg="del">
        <pc:chgData name="Laura Dean (staff)" userId="d8747312-ac52-4b4d-9ae4-1e15c3e0516b" providerId="ADAL" clId="{630A01B3-1157-2348-97AC-02623131FECE}" dt="2024-07-22T13:21:46.699" v="199" actId="2696"/>
        <pc:sldMkLst>
          <pc:docMk/>
          <pc:sldMk cId="2807920320" sldId="257"/>
        </pc:sldMkLst>
      </pc:sldChg>
      <pc:sldChg chg="modSp del">
        <pc:chgData name="Laura Dean (staff)" userId="d8747312-ac52-4b4d-9ae4-1e15c3e0516b" providerId="ADAL" clId="{630A01B3-1157-2348-97AC-02623131FECE}" dt="2024-07-22T11:42:21.785" v="2" actId="2696"/>
        <pc:sldMkLst>
          <pc:docMk/>
          <pc:sldMk cId="663055832" sldId="276"/>
        </pc:sldMkLst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663055832" sldId="276"/>
            <ac:spMk id="2" creationId="{E33B8C52-30CD-9544-902B-4270AF684338}"/>
          </ac:spMkLst>
        </pc:spChg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663055832" sldId="276"/>
            <ac:spMk id="3" creationId="{115E0050-A92F-E647-8708-67EA58B46FED}"/>
          </ac:spMkLst>
        </pc:spChg>
      </pc:sldChg>
      <pc:sldChg chg="modSp del">
        <pc:chgData name="Laura Dean (staff)" userId="d8747312-ac52-4b4d-9ae4-1e15c3e0516b" providerId="ADAL" clId="{630A01B3-1157-2348-97AC-02623131FECE}" dt="2024-07-22T11:42:21.785" v="2" actId="2696"/>
        <pc:sldMkLst>
          <pc:docMk/>
          <pc:sldMk cId="1466126462" sldId="278"/>
        </pc:sldMkLst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1466126462" sldId="278"/>
            <ac:spMk id="2" creationId="{E33B8C52-30CD-9544-902B-4270AF684338}"/>
          </ac:spMkLst>
        </pc:spChg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1466126462" sldId="278"/>
            <ac:spMk id="3" creationId="{115E0050-A92F-E647-8708-67EA58B46FED}"/>
          </ac:spMkLst>
        </pc:spChg>
      </pc:sldChg>
      <pc:sldChg chg="modSp del">
        <pc:chgData name="Laura Dean (staff)" userId="d8747312-ac52-4b4d-9ae4-1e15c3e0516b" providerId="ADAL" clId="{630A01B3-1157-2348-97AC-02623131FECE}" dt="2024-07-22T11:42:21.785" v="2" actId="2696"/>
        <pc:sldMkLst>
          <pc:docMk/>
          <pc:sldMk cId="1715475619" sldId="279"/>
        </pc:sldMkLst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1715475619" sldId="279"/>
            <ac:spMk id="2" creationId="{E33B8C52-30CD-9544-902B-4270AF684338}"/>
          </ac:spMkLst>
        </pc:spChg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1715475619" sldId="279"/>
            <ac:spMk id="3" creationId="{115E0050-A92F-E647-8708-67EA58B46FED}"/>
          </ac:spMkLst>
        </pc:spChg>
      </pc:sldChg>
      <pc:sldChg chg="modSp del">
        <pc:chgData name="Laura Dean (staff)" userId="d8747312-ac52-4b4d-9ae4-1e15c3e0516b" providerId="ADAL" clId="{630A01B3-1157-2348-97AC-02623131FECE}" dt="2024-07-22T11:42:21.785" v="2" actId="2696"/>
        <pc:sldMkLst>
          <pc:docMk/>
          <pc:sldMk cId="767537774" sldId="280"/>
        </pc:sldMkLst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767537774" sldId="280"/>
            <ac:spMk id="2" creationId="{E33B8C52-30CD-9544-902B-4270AF684338}"/>
          </ac:spMkLst>
        </pc:spChg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767537774" sldId="280"/>
            <ac:spMk id="3" creationId="{115E0050-A92F-E647-8708-67EA58B46FED}"/>
          </ac:spMkLst>
        </pc:spChg>
      </pc:sldChg>
      <pc:sldChg chg="modSp del">
        <pc:chgData name="Laura Dean (staff)" userId="d8747312-ac52-4b4d-9ae4-1e15c3e0516b" providerId="ADAL" clId="{630A01B3-1157-2348-97AC-02623131FECE}" dt="2024-07-22T11:42:21.785" v="2" actId="2696"/>
        <pc:sldMkLst>
          <pc:docMk/>
          <pc:sldMk cId="832461713" sldId="281"/>
        </pc:sldMkLst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832461713" sldId="281"/>
            <ac:spMk id="2" creationId="{E33B8C52-30CD-9544-902B-4270AF684338}"/>
          </ac:spMkLst>
        </pc:spChg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832461713" sldId="281"/>
            <ac:spMk id="3" creationId="{115E0050-A92F-E647-8708-67EA58B46FED}"/>
          </ac:spMkLst>
        </pc:spChg>
      </pc:sldChg>
      <pc:sldChg chg="modSp del">
        <pc:chgData name="Laura Dean (staff)" userId="d8747312-ac52-4b4d-9ae4-1e15c3e0516b" providerId="ADAL" clId="{630A01B3-1157-2348-97AC-02623131FECE}" dt="2024-07-22T11:42:21.785" v="2" actId="2696"/>
        <pc:sldMkLst>
          <pc:docMk/>
          <pc:sldMk cId="756592473" sldId="282"/>
        </pc:sldMkLst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756592473" sldId="282"/>
            <ac:spMk id="2" creationId="{E33B8C52-30CD-9544-902B-4270AF684338}"/>
          </ac:spMkLst>
        </pc:spChg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756592473" sldId="282"/>
            <ac:spMk id="3" creationId="{115E0050-A92F-E647-8708-67EA58B46FED}"/>
          </ac:spMkLst>
        </pc:spChg>
      </pc:sldChg>
      <pc:sldChg chg="modSp del">
        <pc:chgData name="Laura Dean (staff)" userId="d8747312-ac52-4b4d-9ae4-1e15c3e0516b" providerId="ADAL" clId="{630A01B3-1157-2348-97AC-02623131FECE}" dt="2024-07-22T11:42:21.785" v="2" actId="2696"/>
        <pc:sldMkLst>
          <pc:docMk/>
          <pc:sldMk cId="2180871111" sldId="283"/>
        </pc:sldMkLst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2180871111" sldId="283"/>
            <ac:spMk id="2" creationId="{E33B8C52-30CD-9544-902B-4270AF684338}"/>
          </ac:spMkLst>
        </pc:spChg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2180871111" sldId="283"/>
            <ac:spMk id="3" creationId="{115E0050-A92F-E647-8708-67EA58B46FED}"/>
          </ac:spMkLst>
        </pc:spChg>
      </pc:sldChg>
      <pc:sldChg chg="modSp del">
        <pc:chgData name="Laura Dean (staff)" userId="d8747312-ac52-4b4d-9ae4-1e15c3e0516b" providerId="ADAL" clId="{630A01B3-1157-2348-97AC-02623131FECE}" dt="2024-07-22T11:42:21.785" v="2" actId="2696"/>
        <pc:sldMkLst>
          <pc:docMk/>
          <pc:sldMk cId="1712000948" sldId="284"/>
        </pc:sldMkLst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1712000948" sldId="284"/>
            <ac:spMk id="2" creationId="{E33B8C52-30CD-9544-902B-4270AF684338}"/>
          </ac:spMkLst>
        </pc:spChg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1712000948" sldId="284"/>
            <ac:spMk id="3" creationId="{115E0050-A92F-E647-8708-67EA58B46FED}"/>
          </ac:spMkLst>
        </pc:spChg>
      </pc:sldChg>
      <pc:sldChg chg="modSp del">
        <pc:chgData name="Laura Dean (staff)" userId="d8747312-ac52-4b4d-9ae4-1e15c3e0516b" providerId="ADAL" clId="{630A01B3-1157-2348-97AC-02623131FECE}" dt="2024-07-22T11:42:21.785" v="2" actId="2696"/>
        <pc:sldMkLst>
          <pc:docMk/>
          <pc:sldMk cId="1835179556" sldId="285"/>
        </pc:sldMkLst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1835179556" sldId="285"/>
            <ac:spMk id="2" creationId="{E33B8C52-30CD-9544-902B-4270AF684338}"/>
          </ac:spMkLst>
        </pc:spChg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1835179556" sldId="285"/>
            <ac:spMk id="3" creationId="{115E0050-A92F-E647-8708-67EA58B46FED}"/>
          </ac:spMkLst>
        </pc:spChg>
      </pc:sldChg>
      <pc:sldChg chg="modSp del">
        <pc:chgData name="Laura Dean (staff)" userId="d8747312-ac52-4b4d-9ae4-1e15c3e0516b" providerId="ADAL" clId="{630A01B3-1157-2348-97AC-02623131FECE}" dt="2024-07-22T11:42:21.785" v="2" actId="2696"/>
        <pc:sldMkLst>
          <pc:docMk/>
          <pc:sldMk cId="757897486" sldId="286"/>
        </pc:sldMkLst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757897486" sldId="286"/>
            <ac:spMk id="2" creationId="{E33B8C52-30CD-9544-902B-4270AF684338}"/>
          </ac:spMkLst>
        </pc:spChg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757897486" sldId="286"/>
            <ac:spMk id="3" creationId="{115E0050-A92F-E647-8708-67EA58B46FED}"/>
          </ac:spMkLst>
        </pc:spChg>
      </pc:sldChg>
      <pc:sldChg chg="modSp del">
        <pc:chgData name="Laura Dean (staff)" userId="d8747312-ac52-4b4d-9ae4-1e15c3e0516b" providerId="ADAL" clId="{630A01B3-1157-2348-97AC-02623131FECE}" dt="2024-07-22T11:42:21.785" v="2" actId="2696"/>
        <pc:sldMkLst>
          <pc:docMk/>
          <pc:sldMk cId="2120769914" sldId="287"/>
        </pc:sldMkLst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2120769914" sldId="287"/>
            <ac:spMk id="2" creationId="{E33B8C52-30CD-9544-902B-4270AF684338}"/>
          </ac:spMkLst>
        </pc:spChg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2120769914" sldId="287"/>
            <ac:spMk id="3" creationId="{115E0050-A92F-E647-8708-67EA58B46FED}"/>
          </ac:spMkLst>
        </pc:spChg>
      </pc:sldChg>
      <pc:sldChg chg="modSp del">
        <pc:chgData name="Laura Dean (staff)" userId="d8747312-ac52-4b4d-9ae4-1e15c3e0516b" providerId="ADAL" clId="{630A01B3-1157-2348-97AC-02623131FECE}" dt="2024-07-22T11:42:21.785" v="2" actId="2696"/>
        <pc:sldMkLst>
          <pc:docMk/>
          <pc:sldMk cId="162189453" sldId="288"/>
        </pc:sldMkLst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162189453" sldId="288"/>
            <ac:spMk id="2" creationId="{E33B8C52-30CD-9544-902B-4270AF684338}"/>
          </ac:spMkLst>
        </pc:spChg>
      </pc:sldChg>
      <pc:sldChg chg="modSp del">
        <pc:chgData name="Laura Dean (staff)" userId="d8747312-ac52-4b4d-9ae4-1e15c3e0516b" providerId="ADAL" clId="{630A01B3-1157-2348-97AC-02623131FECE}" dt="2024-07-22T11:42:21.785" v="2" actId="2696"/>
        <pc:sldMkLst>
          <pc:docMk/>
          <pc:sldMk cId="326292854" sldId="289"/>
        </pc:sldMkLst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326292854" sldId="289"/>
            <ac:spMk id="2" creationId="{E33B8C52-30CD-9544-902B-4270AF684338}"/>
          </ac:spMkLst>
        </pc:spChg>
      </pc:sldChg>
      <pc:sldChg chg="modSp del">
        <pc:chgData name="Laura Dean (staff)" userId="d8747312-ac52-4b4d-9ae4-1e15c3e0516b" providerId="ADAL" clId="{630A01B3-1157-2348-97AC-02623131FECE}" dt="2024-07-22T11:42:21.785" v="2" actId="2696"/>
        <pc:sldMkLst>
          <pc:docMk/>
          <pc:sldMk cId="4079175576" sldId="290"/>
        </pc:sldMkLst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4079175576" sldId="290"/>
            <ac:spMk id="2" creationId="{E33B8C52-30CD-9544-902B-4270AF684338}"/>
          </ac:spMkLst>
        </pc:spChg>
      </pc:sldChg>
      <pc:sldChg chg="modSp del">
        <pc:chgData name="Laura Dean (staff)" userId="d8747312-ac52-4b4d-9ae4-1e15c3e0516b" providerId="ADAL" clId="{630A01B3-1157-2348-97AC-02623131FECE}" dt="2024-07-22T11:42:21.785" v="2" actId="2696"/>
        <pc:sldMkLst>
          <pc:docMk/>
          <pc:sldMk cId="53883898" sldId="291"/>
        </pc:sldMkLst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53883898" sldId="291"/>
            <ac:spMk id="2" creationId="{E33B8C52-30CD-9544-902B-4270AF684338}"/>
          </ac:spMkLst>
        </pc:spChg>
      </pc:sldChg>
      <pc:sldChg chg="modSp del">
        <pc:chgData name="Laura Dean (staff)" userId="d8747312-ac52-4b4d-9ae4-1e15c3e0516b" providerId="ADAL" clId="{630A01B3-1157-2348-97AC-02623131FECE}" dt="2024-07-22T11:42:21.785" v="2" actId="2696"/>
        <pc:sldMkLst>
          <pc:docMk/>
          <pc:sldMk cId="2782789931" sldId="292"/>
        </pc:sldMkLst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2782789931" sldId="292"/>
            <ac:spMk id="2" creationId="{E33B8C52-30CD-9544-902B-4270AF684338}"/>
          </ac:spMkLst>
        </pc:spChg>
      </pc:sldChg>
      <pc:sldChg chg="modSp del">
        <pc:chgData name="Laura Dean (staff)" userId="d8747312-ac52-4b4d-9ae4-1e15c3e0516b" providerId="ADAL" clId="{630A01B3-1157-2348-97AC-02623131FECE}" dt="2024-07-22T11:42:21.785" v="2" actId="2696"/>
        <pc:sldMkLst>
          <pc:docMk/>
          <pc:sldMk cId="3820072871" sldId="293"/>
        </pc:sldMkLst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3820072871" sldId="293"/>
            <ac:spMk id="2" creationId="{E33B8C52-30CD-9544-902B-4270AF684338}"/>
          </ac:spMkLst>
        </pc:spChg>
      </pc:sldChg>
      <pc:sldChg chg="modSp del">
        <pc:chgData name="Laura Dean (staff)" userId="d8747312-ac52-4b4d-9ae4-1e15c3e0516b" providerId="ADAL" clId="{630A01B3-1157-2348-97AC-02623131FECE}" dt="2024-07-22T11:42:21.785" v="2" actId="2696"/>
        <pc:sldMkLst>
          <pc:docMk/>
          <pc:sldMk cId="902577934" sldId="294"/>
        </pc:sldMkLst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902577934" sldId="294"/>
            <ac:spMk id="2" creationId="{E33B8C52-30CD-9544-902B-4270AF684338}"/>
          </ac:spMkLst>
        </pc:spChg>
      </pc:sldChg>
      <pc:sldChg chg="modSp del">
        <pc:chgData name="Laura Dean (staff)" userId="d8747312-ac52-4b4d-9ae4-1e15c3e0516b" providerId="ADAL" clId="{630A01B3-1157-2348-97AC-02623131FECE}" dt="2024-07-22T11:42:21.785" v="2" actId="2696"/>
        <pc:sldMkLst>
          <pc:docMk/>
          <pc:sldMk cId="1608949987" sldId="295"/>
        </pc:sldMkLst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1608949987" sldId="295"/>
            <ac:spMk id="2" creationId="{E33B8C52-30CD-9544-902B-4270AF684338}"/>
          </ac:spMkLst>
        </pc:spChg>
      </pc:sldChg>
      <pc:sldChg chg="modSp mod">
        <pc:chgData name="Laura Dean (staff)" userId="d8747312-ac52-4b4d-9ae4-1e15c3e0516b" providerId="ADAL" clId="{630A01B3-1157-2348-97AC-02623131FECE}" dt="2024-07-24T08:29:38.579" v="1890" actId="14100"/>
        <pc:sldMkLst>
          <pc:docMk/>
          <pc:sldMk cId="2816700108" sldId="296"/>
        </pc:sldMkLst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2816700108" sldId="296"/>
            <ac:spMk id="2" creationId="{E33B8C52-30CD-9544-902B-4270AF684338}"/>
          </ac:spMkLst>
        </pc:spChg>
        <pc:spChg chg="mod">
          <ac:chgData name="Laura Dean (staff)" userId="d8747312-ac52-4b4d-9ae4-1e15c3e0516b" providerId="ADAL" clId="{630A01B3-1157-2348-97AC-02623131FECE}" dt="2024-07-24T08:29:38.579" v="1890" actId="14100"/>
          <ac:spMkLst>
            <pc:docMk/>
            <pc:sldMk cId="2816700108" sldId="296"/>
            <ac:spMk id="3" creationId="{115E0050-A92F-E647-8708-67EA58B46FED}"/>
          </ac:spMkLst>
        </pc:spChg>
      </pc:sldChg>
      <pc:sldChg chg="modSp mod">
        <pc:chgData name="Laura Dean (staff)" userId="d8747312-ac52-4b4d-9ae4-1e15c3e0516b" providerId="ADAL" clId="{630A01B3-1157-2348-97AC-02623131FECE}" dt="2024-07-22T11:41:41.761" v="1" actId="27636"/>
        <pc:sldMkLst>
          <pc:docMk/>
          <pc:sldMk cId="3089215433" sldId="297"/>
        </pc:sldMkLst>
        <pc:spChg chg="mod">
          <ac:chgData name="Laura Dean (staff)" userId="d8747312-ac52-4b4d-9ae4-1e15c3e0516b" providerId="ADAL" clId="{630A01B3-1157-2348-97AC-02623131FECE}" dt="2024-07-22T11:41:41.609" v="0"/>
          <ac:spMkLst>
            <pc:docMk/>
            <pc:sldMk cId="3089215433" sldId="297"/>
            <ac:spMk id="2" creationId="{C9BDD6C3-A4B0-3CF9-E5BC-DACFBA766076}"/>
          </ac:spMkLst>
        </pc:spChg>
        <pc:spChg chg="mod">
          <ac:chgData name="Laura Dean (staff)" userId="d8747312-ac52-4b4d-9ae4-1e15c3e0516b" providerId="ADAL" clId="{630A01B3-1157-2348-97AC-02623131FECE}" dt="2024-07-22T11:41:41.761" v="1" actId="27636"/>
          <ac:spMkLst>
            <pc:docMk/>
            <pc:sldMk cId="3089215433" sldId="297"/>
            <ac:spMk id="3" creationId="{37D75DB2-5B8F-F860-22DB-B8D87A175FEB}"/>
          </ac:spMkLst>
        </pc:spChg>
      </pc:sldChg>
      <pc:sldChg chg="modSp new mod">
        <pc:chgData name="Laura Dean (staff)" userId="d8747312-ac52-4b4d-9ae4-1e15c3e0516b" providerId="ADAL" clId="{630A01B3-1157-2348-97AC-02623131FECE}" dt="2024-07-22T14:50:39.856" v="660" actId="20577"/>
        <pc:sldMkLst>
          <pc:docMk/>
          <pc:sldMk cId="261984024" sldId="298"/>
        </pc:sldMkLst>
        <pc:spChg chg="mod">
          <ac:chgData name="Laura Dean (staff)" userId="d8747312-ac52-4b4d-9ae4-1e15c3e0516b" providerId="ADAL" clId="{630A01B3-1157-2348-97AC-02623131FECE}" dt="2024-07-22T13:18:33.715" v="198" actId="20577"/>
          <ac:spMkLst>
            <pc:docMk/>
            <pc:sldMk cId="261984024" sldId="298"/>
            <ac:spMk id="2" creationId="{4E9F5274-8176-BED0-28B7-B5025FDAA37F}"/>
          </ac:spMkLst>
        </pc:spChg>
        <pc:spChg chg="mod">
          <ac:chgData name="Laura Dean (staff)" userId="d8747312-ac52-4b4d-9ae4-1e15c3e0516b" providerId="ADAL" clId="{630A01B3-1157-2348-97AC-02623131FECE}" dt="2024-07-22T14:50:39.856" v="660" actId="20577"/>
          <ac:spMkLst>
            <pc:docMk/>
            <pc:sldMk cId="261984024" sldId="298"/>
            <ac:spMk id="3" creationId="{BADC0BD4-9F98-B6CF-22E2-7F778470D9B1}"/>
          </ac:spMkLst>
        </pc:spChg>
      </pc:sldChg>
      <pc:sldChg chg="addSp modSp add mod modNotesTx">
        <pc:chgData name="Laura Dean (staff)" userId="d8747312-ac52-4b4d-9ae4-1e15c3e0516b" providerId="ADAL" clId="{630A01B3-1157-2348-97AC-02623131FECE}" dt="2024-07-23T09:35:02.949" v="842" actId="20577"/>
        <pc:sldMkLst>
          <pc:docMk/>
          <pc:sldMk cId="2115332394" sldId="299"/>
        </pc:sldMkLst>
        <pc:spChg chg="mod">
          <ac:chgData name="Laura Dean (staff)" userId="d8747312-ac52-4b4d-9ae4-1e15c3e0516b" providerId="ADAL" clId="{630A01B3-1157-2348-97AC-02623131FECE}" dt="2024-07-23T09:35:02.949" v="842" actId="20577"/>
          <ac:spMkLst>
            <pc:docMk/>
            <pc:sldMk cId="2115332394" sldId="299"/>
            <ac:spMk id="2" creationId="{4E9F5274-8176-BED0-28B7-B5025FDAA37F}"/>
          </ac:spMkLst>
        </pc:spChg>
        <pc:spChg chg="mod">
          <ac:chgData name="Laura Dean (staff)" userId="d8747312-ac52-4b4d-9ae4-1e15c3e0516b" providerId="ADAL" clId="{630A01B3-1157-2348-97AC-02623131FECE}" dt="2024-07-22T13:57:07.516" v="465" actId="20577"/>
          <ac:spMkLst>
            <pc:docMk/>
            <pc:sldMk cId="2115332394" sldId="299"/>
            <ac:spMk id="3" creationId="{BADC0BD4-9F98-B6CF-22E2-7F778470D9B1}"/>
          </ac:spMkLst>
        </pc:spChg>
        <pc:picChg chg="add mod">
          <ac:chgData name="Laura Dean (staff)" userId="d8747312-ac52-4b4d-9ae4-1e15c3e0516b" providerId="ADAL" clId="{630A01B3-1157-2348-97AC-02623131FECE}" dt="2024-07-22T13:56:51.206" v="463" actId="14100"/>
          <ac:picMkLst>
            <pc:docMk/>
            <pc:sldMk cId="2115332394" sldId="299"/>
            <ac:picMk id="4" creationId="{DD107529-D0C6-A426-FF04-AADE00F9FEC3}"/>
          </ac:picMkLst>
        </pc:picChg>
      </pc:sldChg>
      <pc:sldChg chg="addSp delSp modSp add mod">
        <pc:chgData name="Laura Dean (staff)" userId="d8747312-ac52-4b4d-9ae4-1e15c3e0516b" providerId="ADAL" clId="{630A01B3-1157-2348-97AC-02623131FECE}" dt="2024-07-23T09:48:56.803" v="1076" actId="1076"/>
        <pc:sldMkLst>
          <pc:docMk/>
          <pc:sldMk cId="1934880530" sldId="300"/>
        </pc:sldMkLst>
        <pc:spChg chg="mod">
          <ac:chgData name="Laura Dean (staff)" userId="d8747312-ac52-4b4d-9ae4-1e15c3e0516b" providerId="ADAL" clId="{630A01B3-1157-2348-97AC-02623131FECE}" dt="2024-07-23T09:35:14.285" v="851" actId="20577"/>
          <ac:spMkLst>
            <pc:docMk/>
            <pc:sldMk cId="1934880530" sldId="300"/>
            <ac:spMk id="2" creationId="{4E9F5274-8176-BED0-28B7-B5025FDAA37F}"/>
          </ac:spMkLst>
        </pc:spChg>
        <pc:spChg chg="mod">
          <ac:chgData name="Laura Dean (staff)" userId="d8747312-ac52-4b4d-9ae4-1e15c3e0516b" providerId="ADAL" clId="{630A01B3-1157-2348-97AC-02623131FECE}" dt="2024-07-23T09:42:14.472" v="875" actId="20577"/>
          <ac:spMkLst>
            <pc:docMk/>
            <pc:sldMk cId="1934880530" sldId="300"/>
            <ac:spMk id="3" creationId="{BADC0BD4-9F98-B6CF-22E2-7F778470D9B1}"/>
          </ac:spMkLst>
        </pc:spChg>
        <pc:spChg chg="add mod">
          <ac:chgData name="Laura Dean (staff)" userId="d8747312-ac52-4b4d-9ae4-1e15c3e0516b" providerId="ADAL" clId="{630A01B3-1157-2348-97AC-02623131FECE}" dt="2024-07-23T09:45:50.452" v="907" actId="1076"/>
          <ac:spMkLst>
            <pc:docMk/>
            <pc:sldMk cId="1934880530" sldId="300"/>
            <ac:spMk id="9" creationId="{9D76EDDE-6B80-BD4A-E830-298B9B202B37}"/>
          </ac:spMkLst>
        </pc:spChg>
        <pc:spChg chg="add mod">
          <ac:chgData name="Laura Dean (staff)" userId="d8747312-ac52-4b4d-9ae4-1e15c3e0516b" providerId="ADAL" clId="{630A01B3-1157-2348-97AC-02623131FECE}" dt="2024-07-23T09:46:15.962" v="932" actId="20577"/>
          <ac:spMkLst>
            <pc:docMk/>
            <pc:sldMk cId="1934880530" sldId="300"/>
            <ac:spMk id="11" creationId="{F3010087-15C6-1140-AD92-6EDFCF906AA7}"/>
          </ac:spMkLst>
        </pc:spChg>
        <pc:spChg chg="add mod">
          <ac:chgData name="Laura Dean (staff)" userId="d8747312-ac52-4b4d-9ae4-1e15c3e0516b" providerId="ADAL" clId="{630A01B3-1157-2348-97AC-02623131FECE}" dt="2024-07-23T09:46:32.867" v="952" actId="20577"/>
          <ac:spMkLst>
            <pc:docMk/>
            <pc:sldMk cId="1934880530" sldId="300"/>
            <ac:spMk id="13" creationId="{C69BE9C5-A18B-4263-788C-2D19887689E6}"/>
          </ac:spMkLst>
        </pc:spChg>
        <pc:spChg chg="add mod">
          <ac:chgData name="Laura Dean (staff)" userId="d8747312-ac52-4b4d-9ae4-1e15c3e0516b" providerId="ADAL" clId="{630A01B3-1157-2348-97AC-02623131FECE}" dt="2024-07-23T09:47:02.175" v="976" actId="20577"/>
          <ac:spMkLst>
            <pc:docMk/>
            <pc:sldMk cId="1934880530" sldId="300"/>
            <ac:spMk id="15" creationId="{DD188672-2C46-B098-7770-098E92893864}"/>
          </ac:spMkLst>
        </pc:spChg>
        <pc:spChg chg="add mod">
          <ac:chgData name="Laura Dean (staff)" userId="d8747312-ac52-4b4d-9ae4-1e15c3e0516b" providerId="ADAL" clId="{630A01B3-1157-2348-97AC-02623131FECE}" dt="2024-07-23T09:47:52.439" v="1026" actId="20577"/>
          <ac:spMkLst>
            <pc:docMk/>
            <pc:sldMk cId="1934880530" sldId="300"/>
            <ac:spMk id="17" creationId="{D1105697-8AFF-85B2-63DE-537640E1F7B2}"/>
          </ac:spMkLst>
        </pc:spChg>
        <pc:spChg chg="add mod">
          <ac:chgData name="Laura Dean (staff)" userId="d8747312-ac52-4b4d-9ae4-1e15c3e0516b" providerId="ADAL" clId="{630A01B3-1157-2348-97AC-02623131FECE}" dt="2024-07-23T09:48:50.908" v="1075" actId="1076"/>
          <ac:spMkLst>
            <pc:docMk/>
            <pc:sldMk cId="1934880530" sldId="300"/>
            <ac:spMk id="19" creationId="{7D4C223E-7467-A7DA-CAD1-403D5C394730}"/>
          </ac:spMkLst>
        </pc:spChg>
        <pc:spChg chg="add mod">
          <ac:chgData name="Laura Dean (staff)" userId="d8747312-ac52-4b4d-9ae4-1e15c3e0516b" providerId="ADAL" clId="{630A01B3-1157-2348-97AC-02623131FECE}" dt="2024-07-23T09:48:56.803" v="1076" actId="1076"/>
          <ac:spMkLst>
            <pc:docMk/>
            <pc:sldMk cId="1934880530" sldId="300"/>
            <ac:spMk id="21" creationId="{A9CD063A-F93A-9A4F-F41E-8796925854AE}"/>
          </ac:spMkLst>
        </pc:spChg>
        <pc:picChg chg="del">
          <ac:chgData name="Laura Dean (staff)" userId="d8747312-ac52-4b4d-9ae4-1e15c3e0516b" providerId="ADAL" clId="{630A01B3-1157-2348-97AC-02623131FECE}" dt="2024-07-23T09:41:50.276" v="870" actId="478"/>
          <ac:picMkLst>
            <pc:docMk/>
            <pc:sldMk cId="1934880530" sldId="300"/>
            <ac:picMk id="4" creationId="{DD107529-D0C6-A426-FF04-AADE00F9FEC3}"/>
          </ac:picMkLst>
        </pc:picChg>
        <pc:picChg chg="add mod">
          <ac:chgData name="Laura Dean (staff)" userId="d8747312-ac52-4b4d-9ae4-1e15c3e0516b" providerId="ADAL" clId="{630A01B3-1157-2348-97AC-02623131FECE}" dt="2024-07-23T09:42:23.880" v="877" actId="14100"/>
          <ac:picMkLst>
            <pc:docMk/>
            <pc:sldMk cId="1934880530" sldId="300"/>
            <ac:picMk id="5" creationId="{91A6410E-CC67-FCEA-645C-910D8AC84C39}"/>
          </ac:picMkLst>
        </pc:picChg>
        <pc:cxnChg chg="add mod">
          <ac:chgData name="Laura Dean (staff)" userId="d8747312-ac52-4b4d-9ae4-1e15c3e0516b" providerId="ADAL" clId="{630A01B3-1157-2348-97AC-02623131FECE}" dt="2024-07-23T09:45:13.364" v="893" actId="14100"/>
          <ac:cxnSpMkLst>
            <pc:docMk/>
            <pc:sldMk cId="1934880530" sldId="300"/>
            <ac:cxnSpMk id="7" creationId="{374AF4B2-F326-8E15-DFAE-BACC81160905}"/>
          </ac:cxnSpMkLst>
        </pc:cxnChg>
        <pc:cxnChg chg="add mod">
          <ac:chgData name="Laura Dean (staff)" userId="d8747312-ac52-4b4d-9ae4-1e15c3e0516b" providerId="ADAL" clId="{630A01B3-1157-2348-97AC-02623131FECE}" dt="2024-07-23T09:46:00.028" v="909" actId="1076"/>
          <ac:cxnSpMkLst>
            <pc:docMk/>
            <pc:sldMk cId="1934880530" sldId="300"/>
            <ac:cxnSpMk id="10" creationId="{95A75648-11D8-AA55-316D-892BBAD1D973}"/>
          </ac:cxnSpMkLst>
        </pc:cxnChg>
        <pc:cxnChg chg="add mod">
          <ac:chgData name="Laura Dean (staff)" userId="d8747312-ac52-4b4d-9ae4-1e15c3e0516b" providerId="ADAL" clId="{630A01B3-1157-2348-97AC-02623131FECE}" dt="2024-07-23T09:46:24.774" v="934" actId="1076"/>
          <ac:cxnSpMkLst>
            <pc:docMk/>
            <pc:sldMk cId="1934880530" sldId="300"/>
            <ac:cxnSpMk id="12" creationId="{BCD05519-FA0B-2CE0-8BED-D3B55FEA490E}"/>
          </ac:cxnSpMkLst>
        </pc:cxnChg>
        <pc:cxnChg chg="add mod">
          <ac:chgData name="Laura Dean (staff)" userId="d8747312-ac52-4b4d-9ae4-1e15c3e0516b" providerId="ADAL" clId="{630A01B3-1157-2348-97AC-02623131FECE}" dt="2024-07-23T09:46:46.195" v="954" actId="1076"/>
          <ac:cxnSpMkLst>
            <pc:docMk/>
            <pc:sldMk cId="1934880530" sldId="300"/>
            <ac:cxnSpMk id="14" creationId="{3ECE1E0A-989D-8F0A-E8B6-F6E81561D171}"/>
          </ac:cxnSpMkLst>
        </pc:cxnChg>
        <pc:cxnChg chg="add mod">
          <ac:chgData name="Laura Dean (staff)" userId="d8747312-ac52-4b4d-9ae4-1e15c3e0516b" providerId="ADAL" clId="{630A01B3-1157-2348-97AC-02623131FECE}" dt="2024-07-23T09:47:10.962" v="978" actId="1076"/>
          <ac:cxnSpMkLst>
            <pc:docMk/>
            <pc:sldMk cId="1934880530" sldId="300"/>
            <ac:cxnSpMk id="16" creationId="{51E9FD81-A0A0-2C51-95DB-53E1108EFAEB}"/>
          </ac:cxnSpMkLst>
        </pc:cxnChg>
        <pc:cxnChg chg="add mod">
          <ac:chgData name="Laura Dean (staff)" userId="d8747312-ac52-4b4d-9ae4-1e15c3e0516b" providerId="ADAL" clId="{630A01B3-1157-2348-97AC-02623131FECE}" dt="2024-07-23T09:48:50.908" v="1075" actId="1076"/>
          <ac:cxnSpMkLst>
            <pc:docMk/>
            <pc:sldMk cId="1934880530" sldId="300"/>
            <ac:cxnSpMk id="18" creationId="{A1DADD33-96A5-ABB5-A02A-3F03D5BF573F}"/>
          </ac:cxnSpMkLst>
        </pc:cxnChg>
        <pc:cxnChg chg="add mod">
          <ac:chgData name="Laura Dean (staff)" userId="d8747312-ac52-4b4d-9ae4-1e15c3e0516b" providerId="ADAL" clId="{630A01B3-1157-2348-97AC-02623131FECE}" dt="2024-07-23T09:48:56.803" v="1076" actId="1076"/>
          <ac:cxnSpMkLst>
            <pc:docMk/>
            <pc:sldMk cId="1934880530" sldId="300"/>
            <ac:cxnSpMk id="20" creationId="{695B70EF-EC46-9B7A-21A6-F3A0BB51A65C}"/>
          </ac:cxnSpMkLst>
        </pc:cxnChg>
      </pc:sldChg>
      <pc:sldChg chg="addSp delSp modSp add mod">
        <pc:chgData name="Laura Dean (staff)" userId="d8747312-ac52-4b4d-9ae4-1e15c3e0516b" providerId="ADAL" clId="{630A01B3-1157-2348-97AC-02623131FECE}" dt="2024-07-23T09:53:19.347" v="1206" actId="20577"/>
        <pc:sldMkLst>
          <pc:docMk/>
          <pc:sldMk cId="451913280" sldId="301"/>
        </pc:sldMkLst>
        <pc:spChg chg="mod">
          <ac:chgData name="Laura Dean (staff)" userId="d8747312-ac52-4b4d-9ae4-1e15c3e0516b" providerId="ADAL" clId="{630A01B3-1157-2348-97AC-02623131FECE}" dt="2024-07-23T09:53:19.347" v="1206" actId="20577"/>
          <ac:spMkLst>
            <pc:docMk/>
            <pc:sldMk cId="451913280" sldId="301"/>
            <ac:spMk id="2" creationId="{4E9F5274-8176-BED0-28B7-B5025FDAA37F}"/>
          </ac:spMkLst>
        </pc:spChg>
        <pc:spChg chg="del">
          <ac:chgData name="Laura Dean (staff)" userId="d8747312-ac52-4b4d-9ae4-1e15c3e0516b" providerId="ADAL" clId="{630A01B3-1157-2348-97AC-02623131FECE}" dt="2024-07-23T09:53:05.834" v="1183" actId="478"/>
          <ac:spMkLst>
            <pc:docMk/>
            <pc:sldMk cId="451913280" sldId="301"/>
            <ac:spMk id="3" creationId="{BADC0BD4-9F98-B6CF-22E2-7F778470D9B1}"/>
          </ac:spMkLst>
        </pc:spChg>
        <pc:spChg chg="add del mod">
          <ac:chgData name="Laura Dean (staff)" userId="d8747312-ac52-4b4d-9ae4-1e15c3e0516b" providerId="ADAL" clId="{630A01B3-1157-2348-97AC-02623131FECE}" dt="2024-07-23T09:53:10.760" v="1185" actId="478"/>
          <ac:spMkLst>
            <pc:docMk/>
            <pc:sldMk cId="451913280" sldId="301"/>
            <ac:spMk id="5" creationId="{E9F8EFB8-014D-37FB-6A84-E7573D9DA7F1}"/>
          </ac:spMkLst>
        </pc:spChg>
        <pc:spChg chg="add mod">
          <ac:chgData name="Laura Dean (staff)" userId="d8747312-ac52-4b4d-9ae4-1e15c3e0516b" providerId="ADAL" clId="{630A01B3-1157-2348-97AC-02623131FECE}" dt="2024-07-23T09:53:11.246" v="1186"/>
          <ac:spMkLst>
            <pc:docMk/>
            <pc:sldMk cId="451913280" sldId="301"/>
            <ac:spMk id="7" creationId="{6E5FD945-18CA-F3DC-E476-B9669F753390}"/>
          </ac:spMkLst>
        </pc:spChg>
        <pc:picChg chg="add mod">
          <ac:chgData name="Laura Dean (staff)" userId="d8747312-ac52-4b4d-9ae4-1e15c3e0516b" providerId="ADAL" clId="{630A01B3-1157-2348-97AC-02623131FECE}" dt="2024-07-23T09:53:11.246" v="1186"/>
          <ac:picMkLst>
            <pc:docMk/>
            <pc:sldMk cId="451913280" sldId="301"/>
            <ac:picMk id="6" creationId="{47E00A72-C9F8-FBBD-05D9-C789A3A63C96}"/>
          </ac:picMkLst>
        </pc:picChg>
      </pc:sldChg>
      <pc:sldChg chg="addSp delSp modSp add mod modNotesTx">
        <pc:chgData name="Laura Dean (staff)" userId="d8747312-ac52-4b4d-9ae4-1e15c3e0516b" providerId="ADAL" clId="{630A01B3-1157-2348-97AC-02623131FECE}" dt="2024-07-24T09:15:47.722" v="2060" actId="1076"/>
        <pc:sldMkLst>
          <pc:docMk/>
          <pc:sldMk cId="1908404264" sldId="302"/>
        </pc:sldMkLst>
        <pc:spChg chg="mod">
          <ac:chgData name="Laura Dean (staff)" userId="d8747312-ac52-4b4d-9ae4-1e15c3e0516b" providerId="ADAL" clId="{630A01B3-1157-2348-97AC-02623131FECE}" dt="2024-07-23T09:54:10.620" v="1246" actId="20577"/>
          <ac:spMkLst>
            <pc:docMk/>
            <pc:sldMk cId="1908404264" sldId="302"/>
            <ac:spMk id="2" creationId="{4E9F5274-8176-BED0-28B7-B5025FDAA37F}"/>
          </ac:spMkLst>
        </pc:spChg>
        <pc:spChg chg="mod">
          <ac:chgData name="Laura Dean (staff)" userId="d8747312-ac52-4b4d-9ae4-1e15c3e0516b" providerId="ADAL" clId="{630A01B3-1157-2348-97AC-02623131FECE}" dt="2024-07-24T09:15:47.722" v="2060" actId="1076"/>
          <ac:spMkLst>
            <pc:docMk/>
            <pc:sldMk cId="1908404264" sldId="302"/>
            <ac:spMk id="3" creationId="{BADC0BD4-9F98-B6CF-22E2-7F778470D9B1}"/>
          </ac:spMkLst>
        </pc:spChg>
        <pc:picChg chg="add del mod">
          <ac:chgData name="Laura Dean (staff)" userId="d8747312-ac52-4b4d-9ae4-1e15c3e0516b" providerId="ADAL" clId="{630A01B3-1157-2348-97AC-02623131FECE}" dt="2024-07-24T09:11:46.903" v="1973" actId="478"/>
          <ac:picMkLst>
            <pc:docMk/>
            <pc:sldMk cId="1908404264" sldId="302"/>
            <ac:picMk id="5" creationId="{7A57F6C1-BA01-EE08-7A70-046327AF4B7D}"/>
          </ac:picMkLst>
        </pc:picChg>
        <pc:picChg chg="add mod">
          <ac:chgData name="Laura Dean (staff)" userId="d8747312-ac52-4b4d-9ae4-1e15c3e0516b" providerId="ADAL" clId="{630A01B3-1157-2348-97AC-02623131FECE}" dt="2024-07-24T09:12:38.779" v="1982" actId="14100"/>
          <ac:picMkLst>
            <pc:docMk/>
            <pc:sldMk cId="1908404264" sldId="302"/>
            <ac:picMk id="7" creationId="{707E3908-505F-1720-9348-6B279F9F2D91}"/>
          </ac:picMkLst>
        </pc:picChg>
      </pc:sldChg>
      <pc:sldChg chg="add del">
        <pc:chgData name="Laura Dean (staff)" userId="d8747312-ac52-4b4d-9ae4-1e15c3e0516b" providerId="ADAL" clId="{630A01B3-1157-2348-97AC-02623131FECE}" dt="2024-07-23T09:53:47.158" v="1208" actId="2696"/>
        <pc:sldMkLst>
          <pc:docMk/>
          <pc:sldMk cId="3112185453" sldId="302"/>
        </pc:sldMkLst>
      </pc:sldChg>
      <pc:sldChg chg="addSp delSp modSp add mod">
        <pc:chgData name="Laura Dean (staff)" userId="d8747312-ac52-4b4d-9ae4-1e15c3e0516b" providerId="ADAL" clId="{630A01B3-1157-2348-97AC-02623131FECE}" dt="2024-07-23T11:36:04.654" v="1865" actId="20577"/>
        <pc:sldMkLst>
          <pc:docMk/>
          <pc:sldMk cId="2253427824" sldId="303"/>
        </pc:sldMkLst>
        <pc:spChg chg="mod">
          <ac:chgData name="Laura Dean (staff)" userId="d8747312-ac52-4b4d-9ae4-1e15c3e0516b" providerId="ADAL" clId="{630A01B3-1157-2348-97AC-02623131FECE}" dt="2024-07-23T11:36:04.654" v="1865" actId="20577"/>
          <ac:spMkLst>
            <pc:docMk/>
            <pc:sldMk cId="2253427824" sldId="303"/>
            <ac:spMk id="2" creationId="{4E9F5274-8176-BED0-28B7-B5025FDAA37F}"/>
          </ac:spMkLst>
        </pc:spChg>
        <pc:spChg chg="add mod">
          <ac:chgData name="Laura Dean (staff)" userId="d8747312-ac52-4b4d-9ae4-1e15c3e0516b" providerId="ADAL" clId="{630A01B3-1157-2348-97AC-02623131FECE}" dt="2024-07-23T11:35:59.579" v="1864" actId="1076"/>
          <ac:spMkLst>
            <pc:docMk/>
            <pc:sldMk cId="2253427824" sldId="303"/>
            <ac:spMk id="4" creationId="{F5CD0D06-AA20-82DB-AD65-16480F897A8C}"/>
          </ac:spMkLst>
        </pc:spChg>
        <pc:spChg chg="del">
          <ac:chgData name="Laura Dean (staff)" userId="d8747312-ac52-4b4d-9ae4-1e15c3e0516b" providerId="ADAL" clId="{630A01B3-1157-2348-97AC-02623131FECE}" dt="2024-07-23T11:29:39.966" v="1396" actId="478"/>
          <ac:spMkLst>
            <pc:docMk/>
            <pc:sldMk cId="2253427824" sldId="303"/>
            <ac:spMk id="7" creationId="{6E5FD945-18CA-F3DC-E476-B9669F753390}"/>
          </ac:spMkLst>
        </pc:spChg>
        <pc:picChg chg="del">
          <ac:chgData name="Laura Dean (staff)" userId="d8747312-ac52-4b4d-9ae4-1e15c3e0516b" providerId="ADAL" clId="{630A01B3-1157-2348-97AC-02623131FECE}" dt="2024-07-23T11:29:41.710" v="1397" actId="478"/>
          <ac:picMkLst>
            <pc:docMk/>
            <pc:sldMk cId="2253427824" sldId="303"/>
            <ac:picMk id="6" creationId="{47E00A72-C9F8-FBBD-05D9-C789A3A63C96}"/>
          </ac:picMkLst>
        </pc:picChg>
      </pc:sldChg>
    </pc:docChg>
  </pc:docChgLst>
  <pc:docChgLst>
    <pc:chgData name="Laura Dean (staff)" userId="d8747312-ac52-4b4d-9ae4-1e15c3e0516b" providerId="ADAL" clId="{2C773DB3-8385-4E41-BACC-65F826BA72C1}"/>
    <pc:docChg chg="custSel addSld delSld modSld">
      <pc:chgData name="Laura Dean (staff)" userId="d8747312-ac52-4b4d-9ae4-1e15c3e0516b" providerId="ADAL" clId="{2C773DB3-8385-4E41-BACC-65F826BA72C1}" dt="2024-09-23T17:28:12.613" v="1525" actId="1036"/>
      <pc:docMkLst>
        <pc:docMk/>
      </pc:docMkLst>
      <pc:sldChg chg="addSp modSp">
        <pc:chgData name="Laura Dean (staff)" userId="d8747312-ac52-4b4d-9ae4-1e15c3e0516b" providerId="ADAL" clId="{2C773DB3-8385-4E41-BACC-65F826BA72C1}" dt="2024-09-18T10:51:46.314" v="162" actId="1076"/>
        <pc:sldMkLst>
          <pc:docMk/>
          <pc:sldMk cId="1324704085" sldId="256"/>
        </pc:sldMkLst>
        <pc:spChg chg="add mod">
          <ac:chgData name="Laura Dean (staff)" userId="d8747312-ac52-4b4d-9ae4-1e15c3e0516b" providerId="ADAL" clId="{2C773DB3-8385-4E41-BACC-65F826BA72C1}" dt="2024-09-18T10:50:58.160" v="159"/>
          <ac:spMkLst>
            <pc:docMk/>
            <pc:sldMk cId="1324704085" sldId="256"/>
            <ac:spMk id="4" creationId="{2109734A-E0A2-7731-DBCE-B5CACFAB56A3}"/>
          </ac:spMkLst>
        </pc:spChg>
        <pc:picChg chg="add mod">
          <ac:chgData name="Laura Dean (staff)" userId="d8747312-ac52-4b4d-9ae4-1e15c3e0516b" providerId="ADAL" clId="{2C773DB3-8385-4E41-BACC-65F826BA72C1}" dt="2024-09-18T10:51:46.314" v="162" actId="1076"/>
          <ac:picMkLst>
            <pc:docMk/>
            <pc:sldMk cId="1324704085" sldId="256"/>
            <ac:picMk id="1026" creationId="{0093D7A3-90A0-25D4-24DC-9FF7233EA3E4}"/>
          </ac:picMkLst>
        </pc:picChg>
      </pc:sldChg>
      <pc:sldChg chg="modSp mod">
        <pc:chgData name="Laura Dean (staff)" userId="d8747312-ac52-4b4d-9ae4-1e15c3e0516b" providerId="ADAL" clId="{2C773DB3-8385-4E41-BACC-65F826BA72C1}" dt="2024-09-23T09:09:50.397" v="170" actId="20577"/>
        <pc:sldMkLst>
          <pc:docMk/>
          <pc:sldMk cId="2816700108" sldId="296"/>
        </pc:sldMkLst>
        <pc:spChg chg="mod">
          <ac:chgData name="Laura Dean (staff)" userId="d8747312-ac52-4b4d-9ae4-1e15c3e0516b" providerId="ADAL" clId="{2C773DB3-8385-4E41-BACC-65F826BA72C1}" dt="2024-09-23T09:09:50.397" v="170" actId="20577"/>
          <ac:spMkLst>
            <pc:docMk/>
            <pc:sldMk cId="2816700108" sldId="296"/>
            <ac:spMk id="3" creationId="{115E0050-A92F-E647-8708-67EA58B46FED}"/>
          </ac:spMkLst>
        </pc:spChg>
      </pc:sldChg>
      <pc:sldChg chg="del">
        <pc:chgData name="Laura Dean (staff)" userId="d8747312-ac52-4b4d-9ae4-1e15c3e0516b" providerId="ADAL" clId="{2C773DB3-8385-4E41-BACC-65F826BA72C1}" dt="2024-09-23T16:22:47.640" v="1370" actId="2696"/>
        <pc:sldMkLst>
          <pc:docMk/>
          <pc:sldMk cId="3089215433" sldId="297"/>
        </pc:sldMkLst>
      </pc:sldChg>
      <pc:sldChg chg="addSp modSp mod">
        <pc:chgData name="Laura Dean (staff)" userId="d8747312-ac52-4b4d-9ae4-1e15c3e0516b" providerId="ADAL" clId="{2C773DB3-8385-4E41-BACC-65F826BA72C1}" dt="2024-09-23T17:18:28.987" v="1381" actId="1037"/>
        <pc:sldMkLst>
          <pc:docMk/>
          <pc:sldMk cId="261984024" sldId="298"/>
        </pc:sldMkLst>
        <pc:picChg chg="add mod">
          <ac:chgData name="Laura Dean (staff)" userId="d8747312-ac52-4b4d-9ae4-1e15c3e0516b" providerId="ADAL" clId="{2C773DB3-8385-4E41-BACC-65F826BA72C1}" dt="2024-09-23T17:18:28.987" v="1381" actId="1037"/>
          <ac:picMkLst>
            <pc:docMk/>
            <pc:sldMk cId="261984024" sldId="298"/>
            <ac:picMk id="4" creationId="{24E735EB-E13A-FA84-63B3-6894063B95FF}"/>
          </ac:picMkLst>
        </pc:picChg>
      </pc:sldChg>
      <pc:sldChg chg="addSp modSp mod">
        <pc:chgData name="Laura Dean (staff)" userId="d8747312-ac52-4b4d-9ae4-1e15c3e0516b" providerId="ADAL" clId="{2C773DB3-8385-4E41-BACC-65F826BA72C1}" dt="2024-09-18T10:52:00.009" v="166" actId="207"/>
        <pc:sldMkLst>
          <pc:docMk/>
          <pc:sldMk cId="451913280" sldId="301"/>
        </pc:sldMkLst>
        <pc:spChg chg="add mod">
          <ac:chgData name="Laura Dean (staff)" userId="d8747312-ac52-4b4d-9ae4-1e15c3e0516b" providerId="ADAL" clId="{2C773DB3-8385-4E41-BACC-65F826BA72C1}" dt="2024-09-18T10:52:00.009" v="166" actId="207"/>
          <ac:spMkLst>
            <pc:docMk/>
            <pc:sldMk cId="451913280" sldId="301"/>
            <ac:spMk id="3" creationId="{475F31C6-4D7D-192D-38EA-4A998F26607F}"/>
          </ac:spMkLst>
        </pc:spChg>
        <pc:spChg chg="mod">
          <ac:chgData name="Laura Dean (staff)" userId="d8747312-ac52-4b4d-9ae4-1e15c3e0516b" providerId="ADAL" clId="{2C773DB3-8385-4E41-BACC-65F826BA72C1}" dt="2024-09-18T10:51:54.967" v="163" actId="1076"/>
          <ac:spMkLst>
            <pc:docMk/>
            <pc:sldMk cId="451913280" sldId="301"/>
            <ac:spMk id="7" creationId="{6E5FD945-18CA-F3DC-E476-B9669F753390}"/>
          </ac:spMkLst>
        </pc:spChg>
        <pc:picChg chg="add mod">
          <ac:chgData name="Laura Dean (staff)" userId="d8747312-ac52-4b4d-9ae4-1e15c3e0516b" providerId="ADAL" clId="{2C773DB3-8385-4E41-BACC-65F826BA72C1}" dt="2024-09-18T10:52:00.009" v="166" actId="207"/>
          <ac:picMkLst>
            <pc:docMk/>
            <pc:sldMk cId="451913280" sldId="301"/>
            <ac:picMk id="4" creationId="{A6E5144F-B15C-DD00-760E-14695E3CB870}"/>
          </ac:picMkLst>
        </pc:picChg>
        <pc:picChg chg="mod">
          <ac:chgData name="Laura Dean (staff)" userId="d8747312-ac52-4b4d-9ae4-1e15c3e0516b" providerId="ADAL" clId="{2C773DB3-8385-4E41-BACC-65F826BA72C1}" dt="2024-09-18T10:51:54.967" v="163" actId="1076"/>
          <ac:picMkLst>
            <pc:docMk/>
            <pc:sldMk cId="451913280" sldId="301"/>
            <ac:picMk id="6" creationId="{47E00A72-C9F8-FBBD-05D9-C789A3A63C96}"/>
          </ac:picMkLst>
        </pc:picChg>
      </pc:sldChg>
      <pc:sldChg chg="modSp mod">
        <pc:chgData name="Laura Dean (staff)" userId="d8747312-ac52-4b4d-9ae4-1e15c3e0516b" providerId="ADAL" clId="{2C773DB3-8385-4E41-BACC-65F826BA72C1}" dt="2024-09-23T13:21:37.699" v="764" actId="20577"/>
        <pc:sldMkLst>
          <pc:docMk/>
          <pc:sldMk cId="2253427824" sldId="303"/>
        </pc:sldMkLst>
        <pc:spChg chg="mod">
          <ac:chgData name="Laura Dean (staff)" userId="d8747312-ac52-4b4d-9ae4-1e15c3e0516b" providerId="ADAL" clId="{2C773DB3-8385-4E41-BACC-65F826BA72C1}" dt="2024-09-23T13:21:37.699" v="764" actId="20577"/>
          <ac:spMkLst>
            <pc:docMk/>
            <pc:sldMk cId="2253427824" sldId="303"/>
            <ac:spMk id="4" creationId="{F5CD0D06-AA20-82DB-AD65-16480F897A8C}"/>
          </ac:spMkLst>
        </pc:spChg>
      </pc:sldChg>
      <pc:sldChg chg="add">
        <pc:chgData name="Laura Dean (staff)" userId="d8747312-ac52-4b4d-9ae4-1e15c3e0516b" providerId="ADAL" clId="{2C773DB3-8385-4E41-BACC-65F826BA72C1}" dt="2024-09-06T10:12:28.322" v="0"/>
        <pc:sldMkLst>
          <pc:docMk/>
          <pc:sldMk cId="3443152319" sldId="305"/>
        </pc:sldMkLst>
      </pc:sldChg>
      <pc:sldChg chg="add">
        <pc:chgData name="Laura Dean (staff)" userId="d8747312-ac52-4b4d-9ae4-1e15c3e0516b" providerId="ADAL" clId="{2C773DB3-8385-4E41-BACC-65F826BA72C1}" dt="2024-09-06T10:13:00.415" v="1"/>
        <pc:sldMkLst>
          <pc:docMk/>
          <pc:sldMk cId="338987115" sldId="325"/>
        </pc:sldMkLst>
      </pc:sldChg>
      <pc:sldChg chg="addSp delSp modSp add mod">
        <pc:chgData name="Laura Dean (staff)" userId="d8747312-ac52-4b4d-9ae4-1e15c3e0516b" providerId="ADAL" clId="{2C773DB3-8385-4E41-BACC-65F826BA72C1}" dt="2024-09-23T16:21:27.780" v="1369" actId="2711"/>
        <pc:sldMkLst>
          <pc:docMk/>
          <pc:sldMk cId="2760434692" sldId="326"/>
        </pc:sldMkLst>
        <pc:spChg chg="add mod">
          <ac:chgData name="Laura Dean (staff)" userId="d8747312-ac52-4b4d-9ae4-1e15c3e0516b" providerId="ADAL" clId="{2C773DB3-8385-4E41-BACC-65F826BA72C1}" dt="2024-09-23T16:21:27.780" v="1369" actId="2711"/>
          <ac:spMkLst>
            <pc:docMk/>
            <pc:sldMk cId="2760434692" sldId="326"/>
            <ac:spMk id="3" creationId="{E0B9DBFC-5C0E-F49C-04D2-62BC23E47BC9}"/>
          </ac:spMkLst>
        </pc:spChg>
        <pc:spChg chg="del mod">
          <ac:chgData name="Laura Dean (staff)" userId="d8747312-ac52-4b4d-9ae4-1e15c3e0516b" providerId="ADAL" clId="{2C773DB3-8385-4E41-BACC-65F826BA72C1}" dt="2024-09-23T16:11:09.497" v="1121" actId="478"/>
          <ac:spMkLst>
            <pc:docMk/>
            <pc:sldMk cId="2760434692" sldId="326"/>
            <ac:spMk id="4" creationId="{737E48F3-E89C-D012-3DFA-C791A8315D00}"/>
          </ac:spMkLst>
        </pc:spChg>
      </pc:sldChg>
      <pc:sldChg chg="addSp modSp add">
        <pc:chgData name="Laura Dean (staff)" userId="d8747312-ac52-4b4d-9ae4-1e15c3e0516b" providerId="ADAL" clId="{2C773DB3-8385-4E41-BACC-65F826BA72C1}" dt="2024-09-18T10:52:12.876" v="169" actId="1076"/>
        <pc:sldMkLst>
          <pc:docMk/>
          <pc:sldMk cId="236548" sldId="327"/>
        </pc:sldMkLst>
        <pc:spChg chg="add mod">
          <ac:chgData name="Laura Dean (staff)" userId="d8747312-ac52-4b4d-9ae4-1e15c3e0516b" providerId="ADAL" clId="{2C773DB3-8385-4E41-BACC-65F826BA72C1}" dt="2024-09-18T10:52:12.876" v="169" actId="1076"/>
          <ac:spMkLst>
            <pc:docMk/>
            <pc:sldMk cId="236548" sldId="327"/>
            <ac:spMk id="4" creationId="{B60465AB-E248-C8FD-EFFC-FEF505674D12}"/>
          </ac:spMkLst>
        </pc:spChg>
        <pc:picChg chg="add mod">
          <ac:chgData name="Laura Dean (staff)" userId="d8747312-ac52-4b4d-9ae4-1e15c3e0516b" providerId="ADAL" clId="{2C773DB3-8385-4E41-BACC-65F826BA72C1}" dt="2024-09-18T10:52:12.876" v="169" actId="1076"/>
          <ac:picMkLst>
            <pc:docMk/>
            <pc:sldMk cId="236548" sldId="327"/>
            <ac:picMk id="5" creationId="{BFE1FA95-B1B6-46A6-B55B-2B0590CB3577}"/>
          </ac:picMkLst>
        </pc:picChg>
        <pc:picChg chg="mod">
          <ac:chgData name="Laura Dean (staff)" userId="d8747312-ac52-4b4d-9ae4-1e15c3e0516b" providerId="ADAL" clId="{2C773DB3-8385-4E41-BACC-65F826BA72C1}" dt="2024-09-18T10:52:10.245" v="167" actId="1076"/>
          <ac:picMkLst>
            <pc:docMk/>
            <pc:sldMk cId="236548" sldId="327"/>
            <ac:picMk id="2050" creationId="{5F8B9123-05F7-E953-8FCE-A07A934E7122}"/>
          </ac:picMkLst>
        </pc:picChg>
      </pc:sldChg>
      <pc:sldChg chg="add del">
        <pc:chgData name="Laura Dean (staff)" userId="d8747312-ac52-4b4d-9ae4-1e15c3e0516b" providerId="ADAL" clId="{2C773DB3-8385-4E41-BACC-65F826BA72C1}" dt="2024-09-06T10:13:28.763" v="21"/>
        <pc:sldMkLst>
          <pc:docMk/>
          <pc:sldMk cId="2981521896" sldId="327"/>
        </pc:sldMkLst>
      </pc:sldChg>
      <pc:sldChg chg="modSp add mod">
        <pc:chgData name="Laura Dean (staff)" userId="d8747312-ac52-4b4d-9ae4-1e15c3e0516b" providerId="ADAL" clId="{2C773DB3-8385-4E41-BACC-65F826BA72C1}" dt="2024-09-23T09:10:00.727" v="171" actId="20577"/>
        <pc:sldMkLst>
          <pc:docMk/>
          <pc:sldMk cId="827940306" sldId="328"/>
        </pc:sldMkLst>
        <pc:spChg chg="mod">
          <ac:chgData name="Laura Dean (staff)" userId="d8747312-ac52-4b4d-9ae4-1e15c3e0516b" providerId="ADAL" clId="{2C773DB3-8385-4E41-BACC-65F826BA72C1}" dt="2024-09-23T09:10:00.727" v="171" actId="20577"/>
          <ac:spMkLst>
            <pc:docMk/>
            <pc:sldMk cId="827940306" sldId="328"/>
            <ac:spMk id="3" creationId="{FD9C54F5-CB87-7F60-F4E1-9FA1333282EC}"/>
          </ac:spMkLst>
        </pc:spChg>
      </pc:sldChg>
      <pc:sldChg chg="addSp delSp modSp add mod">
        <pc:chgData name="Laura Dean (staff)" userId="d8747312-ac52-4b4d-9ae4-1e15c3e0516b" providerId="ADAL" clId="{2C773DB3-8385-4E41-BACC-65F826BA72C1}" dt="2024-09-23T16:10:41.847" v="1120" actId="20577"/>
        <pc:sldMkLst>
          <pc:docMk/>
          <pc:sldMk cId="3371183513" sldId="329"/>
        </pc:sldMkLst>
        <pc:spChg chg="mod">
          <ac:chgData name="Laura Dean (staff)" userId="d8747312-ac52-4b4d-9ae4-1e15c3e0516b" providerId="ADAL" clId="{2C773DB3-8385-4E41-BACC-65F826BA72C1}" dt="2024-09-17T15:38:46.595" v="70" actId="20577"/>
          <ac:spMkLst>
            <pc:docMk/>
            <pc:sldMk cId="3371183513" sldId="329"/>
            <ac:spMk id="2" creationId="{EFE9BEDB-F539-CE5E-0DF0-9681937BC40E}"/>
          </ac:spMkLst>
        </pc:spChg>
        <pc:spChg chg="mod">
          <ac:chgData name="Laura Dean (staff)" userId="d8747312-ac52-4b4d-9ae4-1e15c3e0516b" providerId="ADAL" clId="{2C773DB3-8385-4E41-BACC-65F826BA72C1}" dt="2024-09-23T16:10:41.847" v="1120" actId="20577"/>
          <ac:spMkLst>
            <pc:docMk/>
            <pc:sldMk cId="3371183513" sldId="329"/>
            <ac:spMk id="3" creationId="{3151E839-C1A6-F50C-DA17-4BA5AA77CD22}"/>
          </ac:spMkLst>
        </pc:spChg>
        <pc:picChg chg="del">
          <ac:chgData name="Laura Dean (staff)" userId="d8747312-ac52-4b4d-9ae4-1e15c3e0516b" providerId="ADAL" clId="{2C773DB3-8385-4E41-BACC-65F826BA72C1}" dt="2024-09-17T15:38:49.333" v="71" actId="478"/>
          <ac:picMkLst>
            <pc:docMk/>
            <pc:sldMk cId="3371183513" sldId="329"/>
            <ac:picMk id="7" creationId="{3BD3C723-5D7A-B186-6A3C-AEF74EB2C0F1}"/>
          </ac:picMkLst>
        </pc:picChg>
        <pc:picChg chg="add del mod">
          <ac:chgData name="Laura Dean (staff)" userId="d8747312-ac52-4b4d-9ae4-1e15c3e0516b" providerId="ADAL" clId="{2C773DB3-8385-4E41-BACC-65F826BA72C1}" dt="2024-09-23T16:09:13.110" v="990" actId="478"/>
          <ac:picMkLst>
            <pc:docMk/>
            <pc:sldMk cId="3371183513" sldId="329"/>
            <ac:picMk id="4098" creationId="{F78A2720-E491-02AA-3E41-79F54DDE20A1}"/>
          </ac:picMkLst>
        </pc:picChg>
        <pc:picChg chg="add mod">
          <ac:chgData name="Laura Dean (staff)" userId="d8747312-ac52-4b4d-9ae4-1e15c3e0516b" providerId="ADAL" clId="{2C773DB3-8385-4E41-BACC-65F826BA72C1}" dt="2024-09-23T16:09:42.352" v="1005" actId="1076"/>
          <ac:picMkLst>
            <pc:docMk/>
            <pc:sldMk cId="3371183513" sldId="329"/>
            <ac:picMk id="4100" creationId="{B612C423-18D8-139F-61A7-B9395AD5BAC4}"/>
          </ac:picMkLst>
        </pc:picChg>
      </pc:sldChg>
      <pc:sldChg chg="addSp delSp modSp add mod">
        <pc:chgData name="Laura Dean (staff)" userId="d8747312-ac52-4b4d-9ae4-1e15c3e0516b" providerId="ADAL" clId="{2C773DB3-8385-4E41-BACC-65F826BA72C1}" dt="2024-09-23T17:21:56.626" v="1437" actId="14100"/>
        <pc:sldMkLst>
          <pc:docMk/>
          <pc:sldMk cId="923092578" sldId="330"/>
        </pc:sldMkLst>
        <pc:spChg chg="del">
          <ac:chgData name="Laura Dean (staff)" userId="d8747312-ac52-4b4d-9ae4-1e15c3e0516b" providerId="ADAL" clId="{2C773DB3-8385-4E41-BACC-65F826BA72C1}" dt="2024-09-23T17:20:50.516" v="1394" actId="478"/>
          <ac:spMkLst>
            <pc:docMk/>
            <pc:sldMk cId="923092578" sldId="330"/>
            <ac:spMk id="3" creationId="{236115FC-05D1-89B8-29D9-74FBF0DC096E}"/>
          </ac:spMkLst>
        </pc:spChg>
        <pc:spChg chg="add mod">
          <ac:chgData name="Laura Dean (staff)" userId="d8747312-ac52-4b4d-9ae4-1e15c3e0516b" providerId="ADAL" clId="{2C773DB3-8385-4E41-BACC-65F826BA72C1}" dt="2024-09-23T17:19:22.840" v="1383"/>
          <ac:spMkLst>
            <pc:docMk/>
            <pc:sldMk cId="923092578" sldId="330"/>
            <ac:spMk id="6" creationId="{ABC2FF78-E0CF-95A5-E284-11E9CD28F51E}"/>
          </ac:spMkLst>
        </pc:spChg>
        <pc:spChg chg="add mod">
          <ac:chgData name="Laura Dean (staff)" userId="d8747312-ac52-4b4d-9ae4-1e15c3e0516b" providerId="ADAL" clId="{2C773DB3-8385-4E41-BACC-65F826BA72C1}" dt="2024-09-23T17:19:22.840" v="1383"/>
          <ac:spMkLst>
            <pc:docMk/>
            <pc:sldMk cId="923092578" sldId="330"/>
            <ac:spMk id="7" creationId="{176E6B6D-F647-8720-54B2-CBF9649B9442}"/>
          </ac:spMkLst>
        </pc:spChg>
        <pc:spChg chg="add mod">
          <ac:chgData name="Laura Dean (staff)" userId="d8747312-ac52-4b4d-9ae4-1e15c3e0516b" providerId="ADAL" clId="{2C773DB3-8385-4E41-BACC-65F826BA72C1}" dt="2024-09-23T17:19:22.840" v="1383"/>
          <ac:spMkLst>
            <pc:docMk/>
            <pc:sldMk cId="923092578" sldId="330"/>
            <ac:spMk id="8" creationId="{3C8BBF61-EC8F-7D96-124A-9411A3FF1CB9}"/>
          </ac:spMkLst>
        </pc:spChg>
        <pc:spChg chg="add mod">
          <ac:chgData name="Laura Dean (staff)" userId="d8747312-ac52-4b4d-9ae4-1e15c3e0516b" providerId="ADAL" clId="{2C773DB3-8385-4E41-BACC-65F826BA72C1}" dt="2024-09-23T17:21:56.626" v="1437" actId="14100"/>
          <ac:spMkLst>
            <pc:docMk/>
            <pc:sldMk cId="923092578" sldId="330"/>
            <ac:spMk id="9" creationId="{5A036868-E2F4-6C0F-2D59-9C8B387B9557}"/>
          </ac:spMkLst>
        </pc:spChg>
        <pc:spChg chg="add mod">
          <ac:chgData name="Laura Dean (staff)" userId="d8747312-ac52-4b4d-9ae4-1e15c3e0516b" providerId="ADAL" clId="{2C773DB3-8385-4E41-BACC-65F826BA72C1}" dt="2024-09-23T17:20:42.547" v="1385" actId="1076"/>
          <ac:spMkLst>
            <pc:docMk/>
            <pc:sldMk cId="923092578" sldId="330"/>
            <ac:spMk id="10" creationId="{595E3C86-0846-9443-B580-066D13C13F1C}"/>
          </ac:spMkLst>
        </pc:spChg>
        <pc:spChg chg="add mod">
          <ac:chgData name="Laura Dean (staff)" userId="d8747312-ac52-4b4d-9ae4-1e15c3e0516b" providerId="ADAL" clId="{2C773DB3-8385-4E41-BACC-65F826BA72C1}" dt="2024-09-23T17:20:47.301" v="1393" actId="1038"/>
          <ac:spMkLst>
            <pc:docMk/>
            <pc:sldMk cId="923092578" sldId="330"/>
            <ac:spMk id="11" creationId="{BF398C4B-DC0D-DD9A-A7DF-2A993B056419}"/>
          </ac:spMkLst>
        </pc:spChg>
        <pc:spChg chg="add mod">
          <ac:chgData name="Laura Dean (staff)" userId="d8747312-ac52-4b4d-9ae4-1e15c3e0516b" providerId="ADAL" clId="{2C773DB3-8385-4E41-BACC-65F826BA72C1}" dt="2024-09-23T17:21:33.044" v="1436" actId="1076"/>
          <ac:spMkLst>
            <pc:docMk/>
            <pc:sldMk cId="923092578" sldId="330"/>
            <ac:spMk id="13" creationId="{3EE402C1-A8A5-0111-5B53-E5BE91CAC3F5}"/>
          </ac:spMkLst>
        </pc:spChg>
        <pc:picChg chg="add mod">
          <ac:chgData name="Laura Dean (staff)" userId="d8747312-ac52-4b4d-9ae4-1e15c3e0516b" providerId="ADAL" clId="{2C773DB3-8385-4E41-BACC-65F826BA72C1}" dt="2024-09-23T17:19:22.840" v="1383"/>
          <ac:picMkLst>
            <pc:docMk/>
            <pc:sldMk cId="923092578" sldId="330"/>
            <ac:picMk id="5" creationId="{251C0BE2-C125-B961-4F9C-64A8F162AC5E}"/>
          </ac:picMkLst>
        </pc:picChg>
      </pc:sldChg>
      <pc:sldChg chg="addSp modSp add mod">
        <pc:chgData name="Laura Dean (staff)" userId="d8747312-ac52-4b4d-9ae4-1e15c3e0516b" providerId="ADAL" clId="{2C773DB3-8385-4E41-BACC-65F826BA72C1}" dt="2024-09-23T17:27:16.192" v="1500" actId="14100"/>
        <pc:sldMkLst>
          <pc:docMk/>
          <pc:sldMk cId="1317263917" sldId="331"/>
        </pc:sldMkLst>
        <pc:spChg chg="add mod">
          <ac:chgData name="Laura Dean (staff)" userId="d8747312-ac52-4b4d-9ae4-1e15c3e0516b" providerId="ADAL" clId="{2C773DB3-8385-4E41-BACC-65F826BA72C1}" dt="2024-09-23T17:27:05.730" v="1499" actId="20577"/>
          <ac:spMkLst>
            <pc:docMk/>
            <pc:sldMk cId="1317263917" sldId="331"/>
            <ac:spMk id="3" creationId="{C1108D41-806E-D148-C334-F329EA71DDE9}"/>
          </ac:spMkLst>
        </pc:spChg>
        <pc:spChg chg="mod">
          <ac:chgData name="Laura Dean (staff)" userId="d8747312-ac52-4b4d-9ae4-1e15c3e0516b" providerId="ADAL" clId="{2C773DB3-8385-4E41-BACC-65F826BA72C1}" dt="2024-09-23T17:27:16.192" v="1500" actId="14100"/>
          <ac:spMkLst>
            <pc:docMk/>
            <pc:sldMk cId="1317263917" sldId="331"/>
            <ac:spMk id="9" creationId="{14CC77C4-83A1-A092-B8CB-B527F48AEE73}"/>
          </ac:spMkLst>
        </pc:spChg>
        <pc:spChg chg="mod">
          <ac:chgData name="Laura Dean (staff)" userId="d8747312-ac52-4b4d-9ae4-1e15c3e0516b" providerId="ADAL" clId="{2C773DB3-8385-4E41-BACC-65F826BA72C1}" dt="2024-09-23T17:25:36.375" v="1451" actId="1076"/>
          <ac:spMkLst>
            <pc:docMk/>
            <pc:sldMk cId="1317263917" sldId="331"/>
            <ac:spMk id="10" creationId="{A91AF2FD-CAC0-D99C-E49E-08704BA75717}"/>
          </ac:spMkLst>
        </pc:spChg>
        <pc:spChg chg="mod">
          <ac:chgData name="Laura Dean (staff)" userId="d8747312-ac52-4b4d-9ae4-1e15c3e0516b" providerId="ADAL" clId="{2C773DB3-8385-4E41-BACC-65F826BA72C1}" dt="2024-09-23T17:26:53.783" v="1480" actId="1076"/>
          <ac:spMkLst>
            <pc:docMk/>
            <pc:sldMk cId="1317263917" sldId="331"/>
            <ac:spMk id="11" creationId="{886017C8-239F-C8CA-5318-71388FDE9832}"/>
          </ac:spMkLst>
        </pc:spChg>
        <pc:spChg chg="mod">
          <ac:chgData name="Laura Dean (staff)" userId="d8747312-ac52-4b4d-9ae4-1e15c3e0516b" providerId="ADAL" clId="{2C773DB3-8385-4E41-BACC-65F826BA72C1}" dt="2024-09-23T17:26:01.389" v="1477" actId="1076"/>
          <ac:spMkLst>
            <pc:docMk/>
            <pc:sldMk cId="1317263917" sldId="331"/>
            <ac:spMk id="13" creationId="{469C4860-F503-FFA9-7154-0F9CFCB91DE2}"/>
          </ac:spMkLst>
        </pc:spChg>
      </pc:sldChg>
      <pc:sldChg chg="addSp delSp modSp add del mod">
        <pc:chgData name="Laura Dean (staff)" userId="d8747312-ac52-4b4d-9ae4-1e15c3e0516b" providerId="ADAL" clId="{2C773DB3-8385-4E41-BACC-65F826BA72C1}" dt="2024-09-23T17:24:55.772" v="1445" actId="2696"/>
        <pc:sldMkLst>
          <pc:docMk/>
          <pc:sldMk cId="3980134217" sldId="331"/>
        </pc:sldMkLst>
        <pc:spChg chg="add del mod">
          <ac:chgData name="Laura Dean (staff)" userId="d8747312-ac52-4b4d-9ae4-1e15c3e0516b" providerId="ADAL" clId="{2C773DB3-8385-4E41-BACC-65F826BA72C1}" dt="2024-09-23T17:24:45.466" v="1444" actId="478"/>
          <ac:spMkLst>
            <pc:docMk/>
            <pc:sldMk cId="3980134217" sldId="331"/>
            <ac:spMk id="8" creationId="{899A16A5-41CB-2FBB-BE68-6E21B593129B}"/>
          </ac:spMkLst>
        </pc:spChg>
        <pc:spChg chg="mod">
          <ac:chgData name="Laura Dean (staff)" userId="d8747312-ac52-4b4d-9ae4-1e15c3e0516b" providerId="ADAL" clId="{2C773DB3-8385-4E41-BACC-65F826BA72C1}" dt="2024-09-23T17:23:56.638" v="1440" actId="1076"/>
          <ac:spMkLst>
            <pc:docMk/>
            <pc:sldMk cId="3980134217" sldId="331"/>
            <ac:spMk id="10" creationId="{4EC12333-7C95-F47F-EB2B-E8BCBBFCB61F}"/>
          </ac:spMkLst>
        </pc:spChg>
        <pc:picChg chg="add del mod">
          <ac:chgData name="Laura Dean (staff)" userId="d8747312-ac52-4b4d-9ae4-1e15c3e0516b" providerId="ADAL" clId="{2C773DB3-8385-4E41-BACC-65F826BA72C1}" dt="2024-09-23T17:24:45.466" v="1444" actId="478"/>
          <ac:picMkLst>
            <pc:docMk/>
            <pc:sldMk cId="3980134217" sldId="331"/>
            <ac:picMk id="3" creationId="{142C6EED-20F1-8E7E-072D-8A74A000AD80}"/>
          </ac:picMkLst>
        </pc:picChg>
        <pc:picChg chg="del">
          <ac:chgData name="Laura Dean (staff)" userId="d8747312-ac52-4b4d-9ae4-1e15c3e0516b" providerId="ADAL" clId="{2C773DB3-8385-4E41-BACC-65F826BA72C1}" dt="2024-09-23T17:23:52.612" v="1439" actId="478"/>
          <ac:picMkLst>
            <pc:docMk/>
            <pc:sldMk cId="3980134217" sldId="331"/>
            <ac:picMk id="4" creationId="{436948AF-FA5B-5F7E-C43B-7F00AFA3E5D6}"/>
          </ac:picMkLst>
        </pc:picChg>
        <pc:picChg chg="add del mod">
          <ac:chgData name="Laura Dean (staff)" userId="d8747312-ac52-4b4d-9ae4-1e15c3e0516b" providerId="ADAL" clId="{2C773DB3-8385-4E41-BACC-65F826BA72C1}" dt="2024-09-23T17:24:45.466" v="1444" actId="478"/>
          <ac:picMkLst>
            <pc:docMk/>
            <pc:sldMk cId="3980134217" sldId="331"/>
            <ac:picMk id="5" creationId="{33091F73-79E9-C3F2-0DD7-6D0141F5D3C5}"/>
          </ac:picMkLst>
        </pc:picChg>
        <pc:cxnChg chg="add del mod">
          <ac:chgData name="Laura Dean (staff)" userId="d8747312-ac52-4b4d-9ae4-1e15c3e0516b" providerId="ADAL" clId="{2C773DB3-8385-4E41-BACC-65F826BA72C1}" dt="2024-09-23T17:24:45.466" v="1444" actId="478"/>
          <ac:cxnSpMkLst>
            <pc:docMk/>
            <pc:sldMk cId="3980134217" sldId="331"/>
            <ac:cxnSpMk id="6" creationId="{A2F7E7D5-5BF3-9634-FF54-1D2DF44EEAC7}"/>
          </ac:cxnSpMkLst>
        </pc:cxnChg>
        <pc:cxnChg chg="add del mod">
          <ac:chgData name="Laura Dean (staff)" userId="d8747312-ac52-4b4d-9ae4-1e15c3e0516b" providerId="ADAL" clId="{2C773DB3-8385-4E41-BACC-65F826BA72C1}" dt="2024-09-23T17:24:45.466" v="1444" actId="478"/>
          <ac:cxnSpMkLst>
            <pc:docMk/>
            <pc:sldMk cId="3980134217" sldId="331"/>
            <ac:cxnSpMk id="7" creationId="{8C9D9D77-7781-F8C5-7CB0-4317B502BE43}"/>
          </ac:cxnSpMkLst>
        </pc:cxnChg>
      </pc:sldChg>
      <pc:sldChg chg="addSp delSp modSp add mod">
        <pc:chgData name="Laura Dean (staff)" userId="d8747312-ac52-4b4d-9ae4-1e15c3e0516b" providerId="ADAL" clId="{2C773DB3-8385-4E41-BACC-65F826BA72C1}" dt="2024-09-23T17:28:12.613" v="1525" actId="1036"/>
        <pc:sldMkLst>
          <pc:docMk/>
          <pc:sldMk cId="418000229" sldId="332"/>
        </pc:sldMkLst>
        <pc:spChg chg="mod">
          <ac:chgData name="Laura Dean (staff)" userId="d8747312-ac52-4b4d-9ae4-1e15c3e0516b" providerId="ADAL" clId="{2C773DB3-8385-4E41-BACC-65F826BA72C1}" dt="2024-09-23T17:28:12.613" v="1525" actId="1036"/>
          <ac:spMkLst>
            <pc:docMk/>
            <pc:sldMk cId="418000229" sldId="332"/>
            <ac:spMk id="3" creationId="{12CA9D8E-729E-BECC-0E58-217581871F44}"/>
          </ac:spMkLst>
        </pc:spChg>
        <pc:spChg chg="add del mod">
          <ac:chgData name="Laura Dean (staff)" userId="d8747312-ac52-4b4d-9ae4-1e15c3e0516b" providerId="ADAL" clId="{2C773DB3-8385-4E41-BACC-65F826BA72C1}" dt="2024-09-23T17:28:03.712" v="1522" actId="478"/>
          <ac:spMkLst>
            <pc:docMk/>
            <pc:sldMk cId="418000229" sldId="332"/>
            <ac:spMk id="6" creationId="{CFCD293A-E96E-B554-88EE-60612B480414}"/>
          </ac:spMkLst>
        </pc:spChg>
        <pc:spChg chg="mod">
          <ac:chgData name="Laura Dean (staff)" userId="d8747312-ac52-4b4d-9ae4-1e15c3e0516b" providerId="ADAL" clId="{2C773DB3-8385-4E41-BACC-65F826BA72C1}" dt="2024-09-23T17:28:12.613" v="1525" actId="1036"/>
          <ac:spMkLst>
            <pc:docMk/>
            <pc:sldMk cId="418000229" sldId="332"/>
            <ac:spMk id="9" creationId="{84E59310-EDD2-380C-9683-A3548B65D4AE}"/>
          </ac:spMkLst>
        </pc:spChg>
        <pc:spChg chg="del">
          <ac:chgData name="Laura Dean (staff)" userId="d8747312-ac52-4b4d-9ae4-1e15c3e0516b" providerId="ADAL" clId="{2C773DB3-8385-4E41-BACC-65F826BA72C1}" dt="2024-09-23T17:27:55.163" v="1520" actId="478"/>
          <ac:spMkLst>
            <pc:docMk/>
            <pc:sldMk cId="418000229" sldId="332"/>
            <ac:spMk id="10" creationId="{7B525E89-D71B-19E2-1582-29F14BA6FD82}"/>
          </ac:spMkLst>
        </pc:spChg>
        <pc:spChg chg="mod">
          <ac:chgData name="Laura Dean (staff)" userId="d8747312-ac52-4b4d-9ae4-1e15c3e0516b" providerId="ADAL" clId="{2C773DB3-8385-4E41-BACC-65F826BA72C1}" dt="2024-09-23T17:28:12.613" v="1525" actId="1036"/>
          <ac:spMkLst>
            <pc:docMk/>
            <pc:sldMk cId="418000229" sldId="332"/>
            <ac:spMk id="11" creationId="{94911166-21FB-EE5E-156D-C954102BB47C}"/>
          </ac:spMkLst>
        </pc:spChg>
        <pc:spChg chg="del">
          <ac:chgData name="Laura Dean (staff)" userId="d8747312-ac52-4b4d-9ae4-1e15c3e0516b" providerId="ADAL" clId="{2C773DB3-8385-4E41-BACC-65F826BA72C1}" dt="2024-09-23T17:28:01.111" v="1521" actId="478"/>
          <ac:spMkLst>
            <pc:docMk/>
            <pc:sldMk cId="418000229" sldId="332"/>
            <ac:spMk id="13" creationId="{B86E8869-680F-2222-50E2-122211E55941}"/>
          </ac:spMkLst>
        </pc:spChg>
        <pc:picChg chg="mod">
          <ac:chgData name="Laura Dean (staff)" userId="d8747312-ac52-4b4d-9ae4-1e15c3e0516b" providerId="ADAL" clId="{2C773DB3-8385-4E41-BACC-65F826BA72C1}" dt="2024-09-23T17:28:12.613" v="1525" actId="1036"/>
          <ac:picMkLst>
            <pc:docMk/>
            <pc:sldMk cId="418000229" sldId="332"/>
            <ac:picMk id="4" creationId="{FF6B746A-76DF-3F31-B53D-D9D6CA7DB6F7}"/>
          </ac:picMkLst>
        </pc:picChg>
      </pc:sldChg>
    </pc:docChg>
  </pc:docChgLst>
  <pc:docChgLst>
    <pc:chgData name="Laura Dean (staff)" userId="d8747312-ac52-4b4d-9ae4-1e15c3e0516b" providerId="ADAL" clId="{62D3BD0D-475C-B84A-8626-A248587A5879}"/>
    <pc:docChg chg="custSel addSld delSld modSld">
      <pc:chgData name="Laura Dean (staff)" userId="d8747312-ac52-4b4d-9ae4-1e15c3e0516b" providerId="ADAL" clId="{62D3BD0D-475C-B84A-8626-A248587A5879}" dt="2024-10-22T09:47:55.799" v="381" actId="2696"/>
      <pc:docMkLst>
        <pc:docMk/>
      </pc:docMkLst>
      <pc:sldChg chg="modSp mod">
        <pc:chgData name="Laura Dean (staff)" userId="d8747312-ac52-4b4d-9ae4-1e15c3e0516b" providerId="ADAL" clId="{62D3BD0D-475C-B84A-8626-A248587A5879}" dt="2024-10-14T13:33:11.295" v="10" actId="20577"/>
        <pc:sldMkLst>
          <pc:docMk/>
          <pc:sldMk cId="261984024" sldId="298"/>
        </pc:sldMkLst>
        <pc:spChg chg="mod">
          <ac:chgData name="Laura Dean (staff)" userId="d8747312-ac52-4b4d-9ae4-1e15c3e0516b" providerId="ADAL" clId="{62D3BD0D-475C-B84A-8626-A248587A5879}" dt="2024-10-14T13:33:11.295" v="10" actId="20577"/>
          <ac:spMkLst>
            <pc:docMk/>
            <pc:sldMk cId="261984024" sldId="298"/>
            <ac:spMk id="2" creationId="{4E9F5274-8176-BED0-28B7-B5025FDAA37F}"/>
          </ac:spMkLst>
        </pc:spChg>
      </pc:sldChg>
      <pc:sldChg chg="del">
        <pc:chgData name="Laura Dean (staff)" userId="d8747312-ac52-4b4d-9ae4-1e15c3e0516b" providerId="ADAL" clId="{62D3BD0D-475C-B84A-8626-A248587A5879}" dt="2024-10-22T09:47:39.039" v="378" actId="2696"/>
        <pc:sldMkLst>
          <pc:docMk/>
          <pc:sldMk cId="451913280" sldId="301"/>
        </pc:sldMkLst>
      </pc:sldChg>
      <pc:sldChg chg="del">
        <pc:chgData name="Laura Dean (staff)" userId="d8747312-ac52-4b4d-9ae4-1e15c3e0516b" providerId="ADAL" clId="{62D3BD0D-475C-B84A-8626-A248587A5879}" dt="2024-10-22T09:47:41.239" v="379" actId="2696"/>
        <pc:sldMkLst>
          <pc:docMk/>
          <pc:sldMk cId="2253427824" sldId="303"/>
        </pc:sldMkLst>
      </pc:sldChg>
      <pc:sldChg chg="add">
        <pc:chgData name="Laura Dean (staff)" userId="d8747312-ac52-4b4d-9ae4-1e15c3e0516b" providerId="ADAL" clId="{62D3BD0D-475C-B84A-8626-A248587A5879}" dt="2024-10-22T09:47:45.970" v="380"/>
        <pc:sldMkLst>
          <pc:docMk/>
          <pc:sldMk cId="2255939771" sldId="303"/>
        </pc:sldMkLst>
      </pc:sldChg>
      <pc:sldChg chg="delSp modSp mod">
        <pc:chgData name="Laura Dean (staff)" userId="d8747312-ac52-4b4d-9ae4-1e15c3e0516b" providerId="ADAL" clId="{62D3BD0D-475C-B84A-8626-A248587A5879}" dt="2024-10-14T13:43:45.560" v="377" actId="14100"/>
        <pc:sldMkLst>
          <pc:docMk/>
          <pc:sldMk cId="236548" sldId="327"/>
        </pc:sldMkLst>
        <pc:spChg chg="mod">
          <ac:chgData name="Laura Dean (staff)" userId="d8747312-ac52-4b4d-9ae4-1e15c3e0516b" providerId="ADAL" clId="{62D3BD0D-475C-B84A-8626-A248587A5879}" dt="2024-10-14T13:43:45.560" v="377" actId="14100"/>
          <ac:spMkLst>
            <pc:docMk/>
            <pc:sldMk cId="236548" sldId="327"/>
            <ac:spMk id="3" creationId="{9F3F0C2F-9CA5-C648-8C94-E5038C6B333A}"/>
          </ac:spMkLst>
        </pc:spChg>
        <pc:picChg chg="del">
          <ac:chgData name="Laura Dean (staff)" userId="d8747312-ac52-4b4d-9ae4-1e15c3e0516b" providerId="ADAL" clId="{62D3BD0D-475C-B84A-8626-A248587A5879}" dt="2024-10-14T13:40:30.341" v="14" actId="478"/>
          <ac:picMkLst>
            <pc:docMk/>
            <pc:sldMk cId="236548" sldId="327"/>
            <ac:picMk id="2050" creationId="{5F8B9123-05F7-E953-8FCE-A07A934E7122}"/>
          </ac:picMkLst>
        </pc:picChg>
      </pc:sldChg>
      <pc:sldChg chg="del">
        <pc:chgData name="Laura Dean (staff)" userId="d8747312-ac52-4b4d-9ae4-1e15c3e0516b" providerId="ADAL" clId="{62D3BD0D-475C-B84A-8626-A248587A5879}" dt="2024-10-22T09:47:55.799" v="381" actId="2696"/>
        <pc:sldMkLst>
          <pc:docMk/>
          <pc:sldMk cId="827940306" sldId="328"/>
        </pc:sldMkLst>
      </pc:sldChg>
      <pc:sldChg chg="modSp mod">
        <pc:chgData name="Laura Dean (staff)" userId="d8747312-ac52-4b4d-9ae4-1e15c3e0516b" providerId="ADAL" clId="{62D3BD0D-475C-B84A-8626-A248587A5879}" dt="2024-10-14T13:33:33.122" v="11" actId="20577"/>
        <pc:sldMkLst>
          <pc:docMk/>
          <pc:sldMk cId="923092578" sldId="330"/>
        </pc:sldMkLst>
        <pc:spChg chg="mod">
          <ac:chgData name="Laura Dean (staff)" userId="d8747312-ac52-4b4d-9ae4-1e15c3e0516b" providerId="ADAL" clId="{62D3BD0D-475C-B84A-8626-A248587A5879}" dt="2024-10-14T13:33:33.122" v="11" actId="20577"/>
          <ac:spMkLst>
            <pc:docMk/>
            <pc:sldMk cId="923092578" sldId="330"/>
            <ac:spMk id="2" creationId="{DA325084-1DC1-E169-4A85-B5A7125AEED0}"/>
          </ac:spMkLst>
        </pc:spChg>
      </pc:sldChg>
      <pc:sldChg chg="modSp mod">
        <pc:chgData name="Laura Dean (staff)" userId="d8747312-ac52-4b4d-9ae4-1e15c3e0516b" providerId="ADAL" clId="{62D3BD0D-475C-B84A-8626-A248587A5879}" dt="2024-10-14T13:33:36.170" v="12" actId="20577"/>
        <pc:sldMkLst>
          <pc:docMk/>
          <pc:sldMk cId="1317263917" sldId="331"/>
        </pc:sldMkLst>
        <pc:spChg chg="mod">
          <ac:chgData name="Laura Dean (staff)" userId="d8747312-ac52-4b4d-9ae4-1e15c3e0516b" providerId="ADAL" clId="{62D3BD0D-475C-B84A-8626-A248587A5879}" dt="2024-10-14T13:33:36.170" v="12" actId="20577"/>
          <ac:spMkLst>
            <pc:docMk/>
            <pc:sldMk cId="1317263917" sldId="331"/>
            <ac:spMk id="2" creationId="{23875458-9CD0-F7C6-E73A-5566A3B8F839}"/>
          </ac:spMkLst>
        </pc:spChg>
      </pc:sldChg>
      <pc:sldChg chg="modSp mod">
        <pc:chgData name="Laura Dean (staff)" userId="d8747312-ac52-4b4d-9ae4-1e15c3e0516b" providerId="ADAL" clId="{62D3BD0D-475C-B84A-8626-A248587A5879}" dt="2024-10-14T13:33:39.642" v="13" actId="20577"/>
        <pc:sldMkLst>
          <pc:docMk/>
          <pc:sldMk cId="418000229" sldId="332"/>
        </pc:sldMkLst>
        <pc:spChg chg="mod">
          <ac:chgData name="Laura Dean (staff)" userId="d8747312-ac52-4b4d-9ae4-1e15c3e0516b" providerId="ADAL" clId="{62D3BD0D-475C-B84A-8626-A248587A5879}" dt="2024-10-14T13:33:39.642" v="13" actId="20577"/>
          <ac:spMkLst>
            <pc:docMk/>
            <pc:sldMk cId="418000229" sldId="332"/>
            <ac:spMk id="2" creationId="{7E69D17A-984D-9E4B-164C-EA1B94C44387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3ED09B-97D7-1E48-8588-832192F74CA8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41A3FAF-2100-E64F-9EF5-9464CD32D3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236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3BC0EAE-7D9F-964D-A28B-9E82F699DCD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59521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1A3FAF-2100-E64F-9EF5-9464CD32D3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196109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S4 object is a defined class containing multiple predefined slots. These slots can be accessed with the @ symbol much the same as the $ for data frames.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1A3FAF-2100-E64F-9EF5-9464CD32D3C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8440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S4 object is a defined class containing multiple predefined slots. These slots can be accessed with the @ symbol much the same as the $ for data frames.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1A3FAF-2100-E64F-9EF5-9464CD32D3C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7751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E8E8E8"/>
                </a:solidFill>
                <a:effectLst/>
                <a:highlight>
                  <a:srgbClr val="1F1F1F"/>
                </a:highlight>
                <a:latin typeface="Google Sans"/>
              </a:rPr>
              <a:t>dimensionality reduction technique with applications in exploratory data analysis, visualization and data preprocessing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1A3FAF-2100-E64F-9EF5-9464CD32D3C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25454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9FCB6D-7402-4724-F146-2713841B9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0B44B9F-EADC-2A34-9EBB-7EA6833CBE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0DD1C5A-6A7F-AD6A-BC1B-C780B4354A1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b="0" i="0" dirty="0">
                <a:solidFill>
                  <a:srgbClr val="E8E8E8"/>
                </a:solidFill>
                <a:effectLst/>
                <a:highlight>
                  <a:srgbClr val="1F1F1F"/>
                </a:highlight>
                <a:latin typeface="Google Sans"/>
              </a:rPr>
              <a:t>dimensionality reduction technique with applications in exploratory data analysis, visualization and data preprocessing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AF1B07-8CC1-60C4-D4E5-1E5036648EF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1A3FAF-2100-E64F-9EF5-9464CD32D3C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0552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1A3FAF-2100-E64F-9EF5-9464CD32D3C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27047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41A3FAF-2100-E64F-9EF5-9464CD32D3C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08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6AA2-069E-314E-B1D9-5FCCE2CB7357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41A25E-850F-B74B-850B-48F1163341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715790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6AA2-069E-314E-B1D9-5FCCE2CB7357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41A25E-850F-B74B-850B-48F1163341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143076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6AA2-069E-314E-B1D9-5FCCE2CB7357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41A25E-850F-B74B-850B-48F1163341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350603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209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32380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59261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594769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353418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59989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783864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8638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6AA2-069E-314E-B1D9-5FCCE2CB7357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41A25E-850F-B74B-850B-48F1163341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5944178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30624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8526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3E7DA5-E41A-7147-92D3-90DA096CF4CD}" type="datetimeFigureOut">
              <a:rPr lang="en-US" smtClean="0"/>
              <a:t>10/22/24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291050-81F6-A34E-910E-25261FE5C4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1921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6AA2-069E-314E-B1D9-5FCCE2CB7357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41A25E-850F-B74B-850B-48F1163341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31821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6AA2-069E-314E-B1D9-5FCCE2CB7357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41A25E-850F-B74B-850B-48F1163341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69322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6AA2-069E-314E-B1D9-5FCCE2CB7357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41A25E-850F-B74B-850B-48F1163341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6318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6AA2-069E-314E-B1D9-5FCCE2CB7357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41A25E-850F-B74B-850B-48F1163341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64129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6AA2-069E-314E-B1D9-5FCCE2CB7357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41A25E-850F-B74B-850B-48F1163341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257351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6AA2-069E-314E-B1D9-5FCCE2CB7357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41A25E-850F-B74B-850B-48F1163341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473213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986AA2-069E-314E-B1D9-5FCCE2CB7357}" type="datetimeFigureOut">
              <a:rPr lang="en-GB" smtClean="0"/>
              <a:t>22/10/2024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41A25E-850F-B74B-850B-48F1163341C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059654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65137A7-607C-155C-8B77-1E982D90EF4B}"/>
              </a:ext>
            </a:extLst>
          </p:cNvPr>
          <p:cNvSpPr/>
          <p:nvPr/>
        </p:nvSpPr>
        <p:spPr>
          <a:xfrm>
            <a:off x="0" y="0"/>
            <a:ext cx="12192000" cy="1408670"/>
          </a:xfrm>
          <a:prstGeom prst="rect">
            <a:avLst/>
          </a:prstGeom>
          <a:solidFill>
            <a:srgbClr val="0D423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0130" y="1"/>
            <a:ext cx="11771868" cy="14086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344665" cy="4155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20130" y="6318632"/>
            <a:ext cx="29429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986AA2-069E-314E-B1D9-5FCCE2CB7357}" type="datetimeFigureOut">
              <a:rPr lang="en-GB" smtClean="0"/>
              <a:t>22/10/2024</a:t>
            </a:fld>
            <a:endParaRPr lang="en-GB"/>
          </a:p>
        </p:txBody>
      </p:sp>
      <p:pic>
        <p:nvPicPr>
          <p:cNvPr id="9" name="Picture 8" descr="A blue and grey logo&#10;&#10;Description automatically generated">
            <a:extLst>
              <a:ext uri="{FF2B5EF4-FFF2-40B4-BE49-F238E27FC236}">
                <a16:creationId xmlns:a16="http://schemas.microsoft.com/office/drawing/2014/main" id="{15E60BCB-EC95-5D2B-DE40-286F588DF10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490627" y="704335"/>
            <a:ext cx="2156696" cy="1668162"/>
          </a:xfrm>
          <a:prstGeom prst="rect">
            <a:avLst/>
          </a:prstGeom>
        </p:spPr>
      </p:pic>
      <p:pic>
        <p:nvPicPr>
          <p:cNvPr id="11" name="Picture 10" descr="A blue text on a black background&#10;&#10;Description automatically generated">
            <a:extLst>
              <a:ext uri="{FF2B5EF4-FFF2-40B4-BE49-F238E27FC236}">
                <a16:creationId xmlns:a16="http://schemas.microsoft.com/office/drawing/2014/main" id="{667359F2-0917-7BC9-DD01-D917D5881521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9970579" y="6176963"/>
            <a:ext cx="2145221" cy="64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9368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Aptos Display" panose="020B0004020202020204" pitchFamily="34" charset="0"/>
          <a:ea typeface="+mj-ea"/>
          <a:cs typeface="Aptos Display" panose="020B00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665137A7-607C-155C-8B77-1E982D90EF4B}"/>
              </a:ext>
            </a:extLst>
          </p:cNvPr>
          <p:cNvSpPr/>
          <p:nvPr userDrawn="1"/>
        </p:nvSpPr>
        <p:spPr>
          <a:xfrm>
            <a:off x="0" y="0"/>
            <a:ext cx="12192000" cy="1408670"/>
          </a:xfrm>
          <a:prstGeom prst="rect">
            <a:avLst/>
          </a:prstGeom>
          <a:solidFill>
            <a:srgbClr val="0D4233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0130" y="1"/>
            <a:ext cx="11771868" cy="14086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344665" cy="41550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20130" y="6318632"/>
            <a:ext cx="29429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Laura.dean@Nottingham.ac.uk</a:t>
            </a:r>
            <a:endParaRPr lang="en-US" dirty="0"/>
          </a:p>
        </p:txBody>
      </p:sp>
      <p:pic>
        <p:nvPicPr>
          <p:cNvPr id="9" name="Picture 8" descr="A blue and grey logo&#10;&#10;Description automatically generated">
            <a:extLst>
              <a:ext uri="{FF2B5EF4-FFF2-40B4-BE49-F238E27FC236}">
                <a16:creationId xmlns:a16="http://schemas.microsoft.com/office/drawing/2014/main" id="{15E60BCB-EC95-5D2B-DE40-286F588DF10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9490627" y="704335"/>
            <a:ext cx="2156696" cy="1668162"/>
          </a:xfrm>
          <a:prstGeom prst="rect">
            <a:avLst/>
          </a:prstGeom>
        </p:spPr>
      </p:pic>
      <p:pic>
        <p:nvPicPr>
          <p:cNvPr id="11" name="Picture 10" descr="A blue text on a black background&#10;&#10;Description automatically generated">
            <a:extLst>
              <a:ext uri="{FF2B5EF4-FFF2-40B4-BE49-F238E27FC236}">
                <a16:creationId xmlns:a16="http://schemas.microsoft.com/office/drawing/2014/main" id="{667359F2-0917-7BC9-DD01-D917D5881521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9970579" y="6176963"/>
            <a:ext cx="2145221" cy="648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24272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Aptos Display" panose="020B0004020202020204" pitchFamily="34" charset="0"/>
          <a:ea typeface="+mj-ea"/>
          <a:cs typeface="Aptos Display" panose="020B0004020202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ptos Display" panose="020B0004020202020204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8C790BE2-4E4F-4AAF-81A2-4A6F4885E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28B54C3-B57B-472A-B96E-1FCB67093D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1" y="0"/>
            <a:ext cx="12191999" cy="6858000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</a:schemeClr>
              </a:gs>
              <a:gs pos="100000">
                <a:srgbClr val="000000"/>
              </a:gs>
            </a:gsLst>
            <a:lin ang="13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DB3C429-F8DA-49B9-AF84-21996FCF78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-4"/>
            <a:ext cx="12192000" cy="6402581"/>
          </a:xfrm>
          <a:prstGeom prst="rect">
            <a:avLst/>
          </a:prstGeom>
          <a:gradFill>
            <a:gsLst>
              <a:gs pos="1000">
                <a:schemeClr val="accent1">
                  <a:lumMod val="75000"/>
                  <a:alpha val="59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12088DD-B1AD-40E0-8B86-1D87A2CCD9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2663054" y="-2653923"/>
            <a:ext cx="6858001" cy="12165846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rgbClr val="000000">
                  <a:alpha val="28000"/>
                </a:srgb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4C9F2B0-1044-46EB-8AEB-C3BFFDE6C2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094763" y="0"/>
            <a:ext cx="6096001" cy="6858000"/>
          </a:xfrm>
          <a:prstGeom prst="rect">
            <a:avLst/>
          </a:prstGeom>
          <a:gradFill>
            <a:gsLst>
              <a:gs pos="13000">
                <a:schemeClr val="accent1">
                  <a:lumMod val="50000"/>
                  <a:alpha val="0"/>
                </a:schemeClr>
              </a:gs>
              <a:gs pos="99000">
                <a:schemeClr val="accent1">
                  <a:lumMod val="75000"/>
                  <a:alpha val="50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C395952-4E26-45A2-8756-2ADFD6E53C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4" y="-3"/>
            <a:ext cx="12182871" cy="6871922"/>
          </a:xfrm>
          <a:prstGeom prst="rect">
            <a:avLst/>
          </a:prstGeom>
          <a:gradFill>
            <a:gsLst>
              <a:gs pos="13000">
                <a:srgbClr val="000000">
                  <a:alpha val="35000"/>
                </a:srgbClr>
              </a:gs>
              <a:gs pos="99000">
                <a:schemeClr val="accent1">
                  <a:lumMod val="75000"/>
                  <a:alpha val="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4734BADF-9461-4621-B112-2D7BABEA7D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87713" y="4049"/>
            <a:ext cx="10216576" cy="4729040"/>
          </a:xfrm>
          <a:custGeom>
            <a:avLst/>
            <a:gdLst>
              <a:gd name="connsiteX0" fmla="*/ 0 w 10216576"/>
              <a:gd name="connsiteY0" fmla="*/ 0 h 4729040"/>
              <a:gd name="connsiteX1" fmla="*/ 10216576 w 10216576"/>
              <a:gd name="connsiteY1" fmla="*/ 0 h 4729040"/>
              <a:gd name="connsiteX2" fmla="*/ 10210268 w 10216576"/>
              <a:gd name="connsiteY2" fmla="*/ 124944 h 4729040"/>
              <a:gd name="connsiteX3" fmla="*/ 5108288 w 10216576"/>
              <a:gd name="connsiteY3" fmla="*/ 4729040 h 4729040"/>
              <a:gd name="connsiteX4" fmla="*/ 6309 w 10216576"/>
              <a:gd name="connsiteY4" fmla="*/ 124944 h 47290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216576" h="4729040">
                <a:moveTo>
                  <a:pt x="0" y="0"/>
                </a:moveTo>
                <a:lnTo>
                  <a:pt x="10216576" y="0"/>
                </a:lnTo>
                <a:lnTo>
                  <a:pt x="10210268" y="124944"/>
                </a:lnTo>
                <a:cubicBezTo>
                  <a:pt x="9947637" y="2710997"/>
                  <a:pt x="7763635" y="4729040"/>
                  <a:pt x="5108288" y="4729040"/>
                </a:cubicBezTo>
                <a:cubicBezTo>
                  <a:pt x="2452942" y="4729040"/>
                  <a:pt x="268937" y="2710997"/>
                  <a:pt x="6309" y="124944"/>
                </a:cubicBezTo>
                <a:close/>
              </a:path>
            </a:pathLst>
          </a:custGeom>
          <a:gradFill>
            <a:gsLst>
              <a:gs pos="7000">
                <a:schemeClr val="accent1">
                  <a:lumMod val="50000"/>
                  <a:alpha val="4000"/>
                </a:schemeClr>
              </a:gs>
              <a:gs pos="99000">
                <a:schemeClr val="accent1">
                  <a:alpha val="24000"/>
                </a:schemeClr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6E4C8C86-183B-9003-5B69-15E25161AD13}"/>
              </a:ext>
            </a:extLst>
          </p:cNvPr>
          <p:cNvSpPr txBox="1">
            <a:spLocks/>
          </p:cNvSpPr>
          <p:nvPr/>
        </p:nvSpPr>
        <p:spPr>
          <a:xfrm>
            <a:off x="2017574" y="455422"/>
            <a:ext cx="8147713" cy="1012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1"/>
                </a:solidFill>
                <a:latin typeface="Aptos Display" panose="020B0004020202020204" pitchFamily="34" charset="0"/>
                <a:ea typeface="+mj-ea"/>
                <a:cs typeface="Aptos Display" panose="020B0004020202020204" pitchFamily="34" charset="0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6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 Light" panose="020F0302020204030204"/>
                <a:ea typeface="+mj-ea"/>
                <a:cs typeface="+mj-cs"/>
              </a:rPr>
              <a:t>An Introduction to 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C732A1-9F89-FF4F-A847-E967428270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52116" y="4733089"/>
            <a:ext cx="9078628" cy="1927261"/>
          </a:xfr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z="2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Laura Dean</a:t>
            </a:r>
          </a:p>
          <a:p>
            <a:r>
              <a:rPr lang="en-US" sz="4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LIFE4138</a:t>
            </a:r>
          </a:p>
          <a:p>
            <a:r>
              <a:rPr lang="en-US" sz="2800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laura.dean@nottingham.ac.uk</a:t>
            </a:r>
            <a:endParaRPr lang="en-US" sz="2800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7" name="Picture 26" descr="A blue and grey logo&#10;&#10;Description automatically generated">
            <a:extLst>
              <a:ext uri="{FF2B5EF4-FFF2-40B4-BE49-F238E27FC236}">
                <a16:creationId xmlns:a16="http://schemas.microsoft.com/office/drawing/2014/main" id="{D519EEAB-2DA5-4AB9-C3B0-AF1A0FCCDC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1028" y="2471029"/>
            <a:ext cx="2762747" cy="2136932"/>
          </a:xfrm>
          <a:prstGeom prst="rect">
            <a:avLst/>
          </a:prstGeom>
        </p:spPr>
      </p:pic>
      <p:sp>
        <p:nvSpPr>
          <p:cNvPr id="2" name="Subtitle 2">
            <a:extLst>
              <a:ext uri="{FF2B5EF4-FFF2-40B4-BE49-F238E27FC236}">
                <a16:creationId xmlns:a16="http://schemas.microsoft.com/office/drawing/2014/main" id="{B51CC630-13C4-2A76-FACF-1DE3DB9DEBC2}"/>
              </a:ext>
            </a:extLst>
          </p:cNvPr>
          <p:cNvSpPr txBox="1">
            <a:spLocks/>
          </p:cNvSpPr>
          <p:nvPr/>
        </p:nvSpPr>
        <p:spPr>
          <a:xfrm>
            <a:off x="1552116" y="1422665"/>
            <a:ext cx="9078628" cy="8507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sz="40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Workshop 4</a:t>
            </a: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109734A-E0A2-7731-DBCE-B5CACFAB56A3}"/>
              </a:ext>
            </a:extLst>
          </p:cNvPr>
          <p:cNvSpPr txBox="1"/>
          <p:nvPr/>
        </p:nvSpPr>
        <p:spPr>
          <a:xfrm>
            <a:off x="458261" y="2667767"/>
            <a:ext cx="3138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Please record your attendance:</a:t>
            </a:r>
          </a:p>
        </p:txBody>
      </p:sp>
      <p:pic>
        <p:nvPicPr>
          <p:cNvPr id="1026" name="Picture 2" descr="QR code for scanning">
            <a:extLst>
              <a:ext uri="{FF2B5EF4-FFF2-40B4-BE49-F238E27FC236}">
                <a16:creationId xmlns:a16="http://schemas.microsoft.com/office/drawing/2014/main" id="{0093D7A3-90A0-25D4-24DC-9FF7233EA3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427" y="3111162"/>
            <a:ext cx="2854218" cy="2854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24704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F5274-8176-BED0-28B7-B5025FDAA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Principal components analysis (PCA)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C0BD4-9F98-B6CF-22E2-7F778470D9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55673" y="2673804"/>
            <a:ext cx="5727462" cy="3311360"/>
          </a:xfrm>
        </p:spPr>
        <p:txBody>
          <a:bodyPr/>
          <a:lstStyle/>
          <a:p>
            <a:r>
              <a:rPr lang="en-US" dirty="0"/>
              <a:t>Reduces dimensionality of many correlated variables</a:t>
            </a:r>
          </a:p>
          <a:p>
            <a:r>
              <a:rPr lang="en-US" dirty="0"/>
              <a:t>Axes explain the greatest variation in the data</a:t>
            </a:r>
          </a:p>
          <a:p>
            <a:r>
              <a:rPr lang="en-US" dirty="0"/>
              <a:t>Useful for visualizing and exploring patterns in your data</a:t>
            </a:r>
          </a:p>
          <a:p>
            <a:r>
              <a:rPr lang="en-US" dirty="0"/>
              <a:t>Use on any continuous data</a:t>
            </a:r>
          </a:p>
        </p:txBody>
      </p:sp>
      <p:pic>
        <p:nvPicPr>
          <p:cNvPr id="7" name="Picture 6" descr="A diagram of a red circle and blue circle&#10;&#10;Description automatically generated">
            <a:extLst>
              <a:ext uri="{FF2B5EF4-FFF2-40B4-BE49-F238E27FC236}">
                <a16:creationId xmlns:a16="http://schemas.microsoft.com/office/drawing/2014/main" id="{707E3908-505F-1720-9348-6B279F9F2D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802" y="1710455"/>
            <a:ext cx="4952139" cy="4952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404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176A29-221B-08BC-44C9-9B408950858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9BEDB-F539-CE5E-0DF0-9681937BC4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R scripts from the command 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1E839-C1A6-F50C-DA17-4BA5AA77CD2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9717" y="1649686"/>
            <a:ext cx="9668285" cy="3823249"/>
          </a:xfrm>
        </p:spPr>
        <p:txBody>
          <a:bodyPr/>
          <a:lstStyle/>
          <a:p>
            <a:pPr>
              <a:spcAft>
                <a:spcPts val="1200"/>
              </a:spcAft>
            </a:pPr>
            <a:r>
              <a:rPr lang="en-US" dirty="0"/>
              <a:t>Run R scripts from your terminal with the </a:t>
            </a:r>
            <a:r>
              <a:rPr lang="en-US" dirty="0" err="1">
                <a:latin typeface="Monaco" pitchFamily="2" charset="77"/>
              </a:rPr>
              <a:t>Rscript</a:t>
            </a:r>
            <a:r>
              <a:rPr lang="en-US" dirty="0"/>
              <a:t> command</a:t>
            </a:r>
          </a:p>
          <a:p>
            <a:pPr>
              <a:spcAft>
                <a:spcPts val="1200"/>
              </a:spcAft>
            </a:pPr>
            <a:r>
              <a:rPr lang="en-US" dirty="0"/>
              <a:t>Allows you to use R as part of an automated pipeline</a:t>
            </a:r>
          </a:p>
          <a:p>
            <a:pPr>
              <a:spcAft>
                <a:spcPts val="1200"/>
              </a:spcAft>
            </a:pPr>
            <a:r>
              <a:rPr lang="en-US" dirty="0"/>
              <a:t>Means you can use R on machines without a frontend (i.e. as part of a batch job on a HPC)</a:t>
            </a:r>
          </a:p>
          <a:p>
            <a:pPr>
              <a:spcAft>
                <a:spcPts val="1200"/>
              </a:spcAft>
            </a:pPr>
            <a:r>
              <a:rPr lang="en-US" dirty="0"/>
              <a:t>Allows you to access increased memory &amp; compute power for R</a:t>
            </a:r>
          </a:p>
        </p:txBody>
      </p:sp>
      <p:pic>
        <p:nvPicPr>
          <p:cNvPr id="4100" name="Picture 4" descr="latest HPC cluster management software ...">
            <a:extLst>
              <a:ext uri="{FF2B5EF4-FFF2-40B4-BE49-F238E27FC236}">
                <a16:creationId xmlns:a16="http://schemas.microsoft.com/office/drawing/2014/main" id="{B612C423-18D8-139F-61A7-B9395AD5BA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972" y="4729701"/>
            <a:ext cx="8543777" cy="1968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11835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F5274-8176-BED0-28B7-B5025FDAA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Practical time…</a:t>
            </a:r>
          </a:p>
        </p:txBody>
      </p:sp>
      <p:pic>
        <p:nvPicPr>
          <p:cNvPr id="6" name="Picture 5" descr="Worker typing on laptop">
            <a:extLst>
              <a:ext uri="{FF2B5EF4-FFF2-40B4-BE49-F238E27FC236}">
                <a16:creationId xmlns:a16="http://schemas.microsoft.com/office/drawing/2014/main" id="{47E00A72-C9F8-FBBD-05D9-C789A3A63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051" y="1648781"/>
            <a:ext cx="6641561" cy="498062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E5FD945-18CA-F3DC-E476-B9669F753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2637" y="2164864"/>
            <a:ext cx="4719639" cy="36501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Open R studio and we will work through some examples together</a:t>
            </a:r>
          </a:p>
        </p:txBody>
      </p:sp>
    </p:spTree>
    <p:extLst>
      <p:ext uri="{BB962C8B-B14F-4D97-AF65-F5344CB8AC3E}">
        <p14:creationId xmlns:p14="http://schemas.microsoft.com/office/powerpoint/2010/main" val="33898711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F5274-8176-BED0-28B7-B5025FDAA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it yourself tasks: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CD0D06-AA20-82DB-AD65-16480F897A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-64168" y="1572128"/>
            <a:ext cx="10395283" cy="5598694"/>
          </a:xfrm>
        </p:spPr>
        <p:txBody>
          <a:bodyPr>
            <a:normAutofit fontScale="85000" lnSpcReduction="20000"/>
          </a:bodyPr>
          <a:lstStyle/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Read the VCF file </a:t>
            </a:r>
            <a:r>
              <a:rPr lang="en-US" dirty="0" err="1"/>
              <a:t>Volucella_bombylans.vcf.gz</a:t>
            </a:r>
            <a:r>
              <a:rPr lang="en-US" dirty="0"/>
              <a:t> provided for you on </a:t>
            </a:r>
            <a:r>
              <a:rPr lang="en-US" dirty="0" err="1"/>
              <a:t>moodle</a:t>
            </a:r>
            <a:r>
              <a:rPr lang="en-US" dirty="0"/>
              <a:t> into your R environment (make sure you give it a different name or you will overwrite the other VCF we’ve been working with)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Print the dimensions of the VCF to your R console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Filter the </a:t>
            </a:r>
            <a:r>
              <a:rPr lang="en-US" dirty="0" err="1"/>
              <a:t>vcf</a:t>
            </a:r>
            <a:r>
              <a:rPr lang="en-US" dirty="0"/>
              <a:t> so that it contains only the three individuals: VB20001, VB20005 and VB21020 (remember you will also need to retain the format column) 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Query the VCF to see how many sites are biallelic, output the result as a table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Query the VCF to see how many sites are indels, output the result as a table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Show how you would filter the VCF to contain only sites that are NOT indels</a:t>
            </a:r>
          </a:p>
          <a:p>
            <a:pPr marL="514350" indent="-514350">
              <a:spcAft>
                <a:spcPts val="600"/>
              </a:spcAft>
              <a:buFont typeface="+mj-lt"/>
              <a:buAutoNum type="arabicPeriod"/>
            </a:pPr>
            <a:r>
              <a:rPr lang="en-US" dirty="0"/>
              <a:t>Convert your </a:t>
            </a:r>
            <a:r>
              <a:rPr lang="en-US" dirty="0" err="1"/>
              <a:t>vcfR</a:t>
            </a:r>
            <a:r>
              <a:rPr lang="en-US" dirty="0"/>
              <a:t> object to </a:t>
            </a:r>
            <a:r>
              <a:rPr lang="en-US" dirty="0" err="1"/>
              <a:t>chromR</a:t>
            </a:r>
            <a:r>
              <a:rPr lang="en-US" dirty="0"/>
              <a:t> format and plot some general stats on the </a:t>
            </a:r>
            <a:r>
              <a:rPr lang="en-US" dirty="0" err="1"/>
              <a:t>chromR</a:t>
            </a:r>
            <a:r>
              <a:rPr lang="en-US" dirty="0"/>
              <a:t> object (make sure you give your new </a:t>
            </a:r>
            <a:r>
              <a:rPr lang="en-US" dirty="0" err="1"/>
              <a:t>chromR</a:t>
            </a:r>
            <a:r>
              <a:rPr lang="en-US" dirty="0"/>
              <a:t> object a different name too)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b="1" dirty="0"/>
              <a:t>BONUS</a:t>
            </a:r>
            <a:r>
              <a:rPr lang="en-US" dirty="0"/>
              <a:t>: Make a mask to filter your </a:t>
            </a:r>
            <a:r>
              <a:rPr lang="en-US" dirty="0" err="1"/>
              <a:t>chromR</a:t>
            </a:r>
            <a:r>
              <a:rPr lang="en-US" dirty="0"/>
              <a:t> object – use the plots from question 7 to guide you about where to set your thresholds, write out your filtered </a:t>
            </a:r>
            <a:r>
              <a:rPr lang="en-US" dirty="0" err="1"/>
              <a:t>vcf</a:t>
            </a:r>
            <a:r>
              <a:rPr lang="en-US" dirty="0"/>
              <a:t> to a new file with a different name</a:t>
            </a:r>
          </a:p>
        </p:txBody>
      </p:sp>
    </p:spTree>
    <p:extLst>
      <p:ext uri="{BB962C8B-B14F-4D97-AF65-F5344CB8AC3E}">
        <p14:creationId xmlns:p14="http://schemas.microsoft.com/office/powerpoint/2010/main" val="22559397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8BCE287-FB5E-58C4-91A5-AF025FAED5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A402C-D543-016B-1F41-E642FBEEDF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Try it yourself tasks: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id="{E0B9DBFC-5C0E-F49C-04D2-62BC23E47B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130" y="2153079"/>
            <a:ext cx="9927771" cy="4215351"/>
          </a:xfrm>
        </p:spPr>
        <p:txBody>
          <a:bodyPr>
            <a:normAutofit/>
          </a:bodyPr>
          <a:lstStyle/>
          <a:p>
            <a:pPr marL="0" indent="0">
              <a:spcAft>
                <a:spcPts val="600"/>
              </a:spcAft>
              <a:buNone/>
            </a:pPr>
            <a:r>
              <a:rPr lang="en-US" dirty="0"/>
              <a:t>Make an R script to perform a PCA on the stickleback </a:t>
            </a:r>
            <a:r>
              <a:rPr lang="en-US" dirty="0" err="1"/>
              <a:t>vcf</a:t>
            </a:r>
            <a:r>
              <a:rPr lang="en-US" dirty="0"/>
              <a:t> and save the plot. Test and run your script from the terminal using the command </a:t>
            </a:r>
            <a:r>
              <a:rPr lang="en-US" dirty="0" err="1">
                <a:latin typeface="Monaco" pitchFamily="2" charset="77"/>
              </a:rPr>
              <a:t>Rscript</a:t>
            </a:r>
            <a:r>
              <a:rPr lang="en-US" dirty="0"/>
              <a:t> followed by the name of your script</a:t>
            </a:r>
          </a:p>
          <a:p>
            <a:pPr marL="0" indent="0">
              <a:spcAft>
                <a:spcPts val="600"/>
              </a:spcAft>
              <a:buNone/>
            </a:pPr>
            <a:endParaRPr lang="en-US" dirty="0"/>
          </a:p>
          <a:p>
            <a:pPr marL="0" indent="0">
              <a:spcAft>
                <a:spcPts val="600"/>
              </a:spcAft>
              <a:buNone/>
            </a:pPr>
            <a:r>
              <a:rPr lang="en-US" dirty="0"/>
              <a:t>HINTS: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dirty="0"/>
              <a:t>1. load libraries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dirty="0"/>
              <a:t>2. give the full path to your files or set working directory within script</a:t>
            </a:r>
          </a:p>
          <a:p>
            <a:pPr marL="0" indent="0">
              <a:spcAft>
                <a:spcPts val="600"/>
              </a:spcAft>
              <a:buNone/>
            </a:pPr>
            <a:r>
              <a:rPr lang="en-US" dirty="0"/>
              <a:t>3. make the PCA command non-user input</a:t>
            </a:r>
          </a:p>
        </p:txBody>
      </p:sp>
    </p:spTree>
    <p:extLst>
      <p:ext uri="{BB962C8B-B14F-4D97-AF65-F5344CB8AC3E}">
        <p14:creationId xmlns:p14="http://schemas.microsoft.com/office/powerpoint/2010/main" val="27604346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E8CE1-0E9E-B545-A478-962E00AE22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Homework!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3F0C2F-9CA5-C648-8C94-E5038C6B33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2589" y="2952077"/>
            <a:ext cx="6113032" cy="198889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3200" dirty="0"/>
              <a:t>Work your way through the R scripts you created in each of the 4 workshops and re-run everything to recap what you have learned!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60465AB-E248-C8FD-EFFC-FEF505674D12}"/>
              </a:ext>
            </a:extLst>
          </p:cNvPr>
          <p:cNvSpPr txBox="1"/>
          <p:nvPr/>
        </p:nvSpPr>
        <p:spPr>
          <a:xfrm>
            <a:off x="8824307" y="2582744"/>
            <a:ext cx="3138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Please record your attendance:</a:t>
            </a:r>
          </a:p>
        </p:txBody>
      </p:sp>
      <p:pic>
        <p:nvPicPr>
          <p:cNvPr id="5" name="Picture 2" descr="QR code for scanning">
            <a:extLst>
              <a:ext uri="{FF2B5EF4-FFF2-40B4-BE49-F238E27FC236}">
                <a16:creationId xmlns:a16="http://schemas.microsoft.com/office/drawing/2014/main" id="{BFE1FA95-B1B6-46A6-B55B-2B0590CB357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47473" y="3026139"/>
            <a:ext cx="2854218" cy="2854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5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F5274-8176-BED0-28B7-B5025FDAA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Homework recap</a:t>
            </a:r>
          </a:p>
        </p:txBody>
      </p:sp>
      <p:pic>
        <p:nvPicPr>
          <p:cNvPr id="6" name="Picture 5" descr="Worker typing on laptop">
            <a:extLst>
              <a:ext uri="{FF2B5EF4-FFF2-40B4-BE49-F238E27FC236}">
                <a16:creationId xmlns:a16="http://schemas.microsoft.com/office/drawing/2014/main" id="{47E00A72-C9F8-FBBD-05D9-C789A3A63C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051" y="1648781"/>
            <a:ext cx="6641561" cy="498062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E5FD945-18CA-F3DC-E476-B9669F753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2637" y="2164864"/>
            <a:ext cx="4719639" cy="365014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Let’s go through the answers to the homework from last session</a:t>
            </a:r>
          </a:p>
        </p:txBody>
      </p:sp>
    </p:spTree>
    <p:extLst>
      <p:ext uri="{BB962C8B-B14F-4D97-AF65-F5344CB8AC3E}">
        <p14:creationId xmlns:p14="http://schemas.microsoft.com/office/powerpoint/2010/main" val="34431523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3B8C52-30CD-9544-902B-4270AF6843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outcomes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5E0050-A92F-E647-8708-67EA58B46F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3438" y="1627322"/>
            <a:ext cx="11251770" cy="5036949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VCF files in R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the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vcfR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package: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vcfR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and </a:t>
            </a:r>
            <a:r>
              <a:rPr lang="en-US" dirty="0" err="1">
                <a:latin typeface="Calibri" panose="020F0502020204030204" pitchFamily="34" charset="0"/>
                <a:cs typeface="Calibri" panose="020F0502020204030204" pitchFamily="34" charset="0"/>
              </a:rPr>
              <a:t>chromR</a:t>
            </a:r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 objects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Reading in VCF files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Querying VCF files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Filtering VCF files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Writing out VCF files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Principal components analysis (PCA) in R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Preparing genomic data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Performing PCA</a:t>
            </a:r>
          </a:p>
          <a:p>
            <a:pPr lvl="1"/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Extracting and plotting results</a:t>
            </a:r>
          </a:p>
          <a:p>
            <a:pPr marL="0" indent="0">
              <a:buNone/>
            </a:pPr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Running R scripts from the terminal</a:t>
            </a:r>
          </a:p>
          <a:p>
            <a:pPr lvl="1"/>
            <a:endParaRPr lang="en-US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16700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F5274-8176-BED0-28B7-B5025FDAA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VCF file format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C0BD4-9F98-B6CF-22E2-7F778470D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Variant call format</a:t>
            </a:r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24E735EB-E13A-FA84-63B3-6894063B95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827" y="2388179"/>
            <a:ext cx="11771868" cy="4469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84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B5396B-2F33-7B11-67AC-551320C783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325084-1DC1-E169-4A85-B5A7125AE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VCF file format</a:t>
            </a:r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3856EA61-21D0-A753-2295-4A134E2BCA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27" y="2388179"/>
            <a:ext cx="11771868" cy="446982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5A036868-E2F4-6C0F-2D59-9C8B387B9557}"/>
              </a:ext>
            </a:extLst>
          </p:cNvPr>
          <p:cNvSpPr/>
          <p:nvPr/>
        </p:nvSpPr>
        <p:spPr>
          <a:xfrm>
            <a:off x="114305" y="2344763"/>
            <a:ext cx="10210800" cy="3304923"/>
          </a:xfrm>
          <a:prstGeom prst="rect">
            <a:avLst/>
          </a:prstGeom>
          <a:noFill/>
          <a:ln w="3810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595E3C86-0846-9443-B580-066D13C13F1C}"/>
              </a:ext>
            </a:extLst>
          </p:cNvPr>
          <p:cNvSpPr/>
          <p:nvPr/>
        </p:nvSpPr>
        <p:spPr>
          <a:xfrm rot="10800000">
            <a:off x="5733861" y="2906580"/>
            <a:ext cx="335280" cy="289560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BF398C4B-DC0D-DD9A-A7DF-2A993B056419}"/>
              </a:ext>
            </a:extLst>
          </p:cNvPr>
          <p:cNvSpPr/>
          <p:nvPr/>
        </p:nvSpPr>
        <p:spPr>
          <a:xfrm rot="5400000">
            <a:off x="300453" y="1994085"/>
            <a:ext cx="335280" cy="289560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3EE402C1-A8A5-0111-5B53-E5BE91CAC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5" y="1500230"/>
            <a:ext cx="5257800" cy="48088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Comment / info lines begin with ##</a:t>
            </a:r>
          </a:p>
        </p:txBody>
      </p:sp>
    </p:spTree>
    <p:extLst>
      <p:ext uri="{BB962C8B-B14F-4D97-AF65-F5344CB8AC3E}">
        <p14:creationId xmlns:p14="http://schemas.microsoft.com/office/powerpoint/2010/main" val="9230925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63328D-A933-D694-8846-58041B03BA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75458-9CD0-F7C6-E73A-5566A3B8F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VCF file format</a:t>
            </a:r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9FCB535E-1322-3F6F-A48E-43D94C39EF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27" y="2388179"/>
            <a:ext cx="11771868" cy="446982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14CC77C4-83A1-A092-B8CB-B527F48AEE73}"/>
              </a:ext>
            </a:extLst>
          </p:cNvPr>
          <p:cNvSpPr/>
          <p:nvPr/>
        </p:nvSpPr>
        <p:spPr>
          <a:xfrm>
            <a:off x="323312" y="5646821"/>
            <a:ext cx="8130877" cy="1211178"/>
          </a:xfrm>
          <a:prstGeom prst="rect">
            <a:avLst/>
          </a:prstGeom>
          <a:noFill/>
          <a:ln w="3810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A91AF2FD-CAC0-D99C-E49E-08704BA75717}"/>
              </a:ext>
            </a:extLst>
          </p:cNvPr>
          <p:cNvSpPr/>
          <p:nvPr/>
        </p:nvSpPr>
        <p:spPr>
          <a:xfrm>
            <a:off x="0" y="5565147"/>
            <a:ext cx="335280" cy="289560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886017C8-239F-C8CA-5318-71388FDE9832}"/>
              </a:ext>
            </a:extLst>
          </p:cNvPr>
          <p:cNvSpPr/>
          <p:nvPr/>
        </p:nvSpPr>
        <p:spPr>
          <a:xfrm rot="5400000">
            <a:off x="6941885" y="5293564"/>
            <a:ext cx="335280" cy="289560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469C4860-F503-FFA9-7154-0F9CFCB91D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26022"/>
            <a:ext cx="5257800" cy="480880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Header line begins with #</a:t>
            </a:r>
          </a:p>
        </p:txBody>
      </p:sp>
      <p:sp>
        <p:nvSpPr>
          <p:cNvPr id="3" name="Content Placeholder 12">
            <a:extLst>
              <a:ext uri="{FF2B5EF4-FFF2-40B4-BE49-F238E27FC236}">
                <a16:creationId xmlns:a16="http://schemas.microsoft.com/office/drawing/2014/main" id="{C1108D41-806E-D148-C334-F329EA71DDE9}"/>
              </a:ext>
            </a:extLst>
          </p:cNvPr>
          <p:cNvSpPr txBox="1">
            <a:spLocks/>
          </p:cNvSpPr>
          <p:nvPr/>
        </p:nvSpPr>
        <p:spPr>
          <a:xfrm>
            <a:off x="6628373" y="4649186"/>
            <a:ext cx="5257800" cy="480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Information block</a:t>
            </a:r>
          </a:p>
        </p:txBody>
      </p:sp>
    </p:spTree>
    <p:extLst>
      <p:ext uri="{BB962C8B-B14F-4D97-AF65-F5344CB8AC3E}">
        <p14:creationId xmlns:p14="http://schemas.microsoft.com/office/powerpoint/2010/main" val="1317263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74CE64-02B9-4415-82E7-BB6DFC1B37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69D17A-984D-9E4B-164C-EA1B94C44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VCF file format</a:t>
            </a:r>
          </a:p>
        </p:txBody>
      </p:sp>
      <p:pic>
        <p:nvPicPr>
          <p:cNvPr id="4" name="Picture 3" descr="Table&#10;&#10;Description automatically generated">
            <a:extLst>
              <a:ext uri="{FF2B5EF4-FFF2-40B4-BE49-F238E27FC236}">
                <a16:creationId xmlns:a16="http://schemas.microsoft.com/office/drawing/2014/main" id="{FF6B746A-76DF-3F31-B53D-D9D6CA7DB6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27" y="2404221"/>
            <a:ext cx="11771868" cy="4469820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84E59310-EDD2-380C-9683-A3548B65D4AE}"/>
              </a:ext>
            </a:extLst>
          </p:cNvPr>
          <p:cNvSpPr/>
          <p:nvPr/>
        </p:nvSpPr>
        <p:spPr>
          <a:xfrm>
            <a:off x="8454189" y="5662863"/>
            <a:ext cx="3623506" cy="1211178"/>
          </a:xfrm>
          <a:prstGeom prst="rect">
            <a:avLst/>
          </a:prstGeom>
          <a:noFill/>
          <a:ln w="38100">
            <a:solidFill>
              <a:srgbClr val="0432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94911166-21FB-EE5E-156D-C954102BB47C}"/>
              </a:ext>
            </a:extLst>
          </p:cNvPr>
          <p:cNvSpPr/>
          <p:nvPr/>
        </p:nvSpPr>
        <p:spPr>
          <a:xfrm rot="5400000">
            <a:off x="10098302" y="5282605"/>
            <a:ext cx="335280" cy="289560"/>
          </a:xfrm>
          <a:prstGeom prst="rightArrow">
            <a:avLst/>
          </a:prstGeom>
          <a:solidFill>
            <a:srgbClr val="0432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12">
            <a:extLst>
              <a:ext uri="{FF2B5EF4-FFF2-40B4-BE49-F238E27FC236}">
                <a16:creationId xmlns:a16="http://schemas.microsoft.com/office/drawing/2014/main" id="{12CA9D8E-729E-BECC-0E58-217581871F44}"/>
              </a:ext>
            </a:extLst>
          </p:cNvPr>
          <p:cNvSpPr txBox="1">
            <a:spLocks/>
          </p:cNvSpPr>
          <p:nvPr/>
        </p:nvSpPr>
        <p:spPr>
          <a:xfrm>
            <a:off x="9095783" y="4744946"/>
            <a:ext cx="2629878" cy="4808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Aptos Display" panose="020B0004020202020204" pitchFamily="34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/>
              <a:t>Genotype data</a:t>
            </a:r>
          </a:p>
        </p:txBody>
      </p:sp>
    </p:spTree>
    <p:extLst>
      <p:ext uri="{BB962C8B-B14F-4D97-AF65-F5344CB8AC3E}">
        <p14:creationId xmlns:p14="http://schemas.microsoft.com/office/powerpoint/2010/main" val="4180002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F5274-8176-BED0-28B7-B5025FDAA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VCF files in R – </a:t>
            </a:r>
            <a:r>
              <a:rPr lang="en-US" dirty="0" err="1"/>
              <a:t>vcfR</a:t>
            </a:r>
            <a:r>
              <a:rPr lang="en-US" dirty="0"/>
              <a:t> 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C0BD4-9F98-B6CF-22E2-7F778470D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be read in with the </a:t>
            </a:r>
            <a:r>
              <a:rPr lang="en-US" dirty="0" err="1"/>
              <a:t>vcfR</a:t>
            </a:r>
            <a:r>
              <a:rPr lang="en-US" dirty="0"/>
              <a:t> package</a:t>
            </a:r>
          </a:p>
          <a:p>
            <a:r>
              <a:rPr lang="en-GB" dirty="0"/>
              <a:t>The </a:t>
            </a:r>
            <a:r>
              <a:rPr lang="en-GB" dirty="0" err="1"/>
              <a:t>vcfR</a:t>
            </a:r>
            <a:r>
              <a:rPr lang="en-GB" dirty="0"/>
              <a:t> object is an S4 class object with three slots:</a:t>
            </a:r>
          </a:p>
          <a:p>
            <a:pPr lvl="1"/>
            <a:r>
              <a:rPr lang="en-GB" dirty="0"/>
              <a:t>meta = metadata = the comment lines</a:t>
            </a:r>
          </a:p>
          <a:p>
            <a:pPr lvl="1"/>
            <a:r>
              <a:rPr lang="en-GB" dirty="0"/>
              <a:t>fix = fixed data = CHROM, POS, ID, REF, ALT, QUAL, FILTER, INFO</a:t>
            </a:r>
          </a:p>
          <a:p>
            <a:pPr lvl="1"/>
            <a:r>
              <a:rPr lang="en-GB" dirty="0" err="1"/>
              <a:t>gt</a:t>
            </a:r>
            <a:r>
              <a:rPr lang="en-GB" dirty="0"/>
              <a:t> = genotype data = genotypes for each individual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107529-D0C6-A426-FF04-AADE00F9FE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984" y="4326673"/>
            <a:ext cx="10725669" cy="1653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3323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F5274-8176-BED0-28B7-B5025FDAA3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VCF files in R – </a:t>
            </a:r>
            <a:r>
              <a:rPr lang="en-US" dirty="0" err="1"/>
              <a:t>chromR</a:t>
            </a:r>
            <a:r>
              <a:rPr lang="en-US" dirty="0"/>
              <a:t> 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DC0BD4-9F98-B6CF-22E2-7F778470D9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be read in with the </a:t>
            </a:r>
            <a:r>
              <a:rPr lang="en-US" dirty="0" err="1"/>
              <a:t>vcfR</a:t>
            </a:r>
            <a:r>
              <a:rPr lang="en-US" dirty="0"/>
              <a:t> package</a:t>
            </a:r>
          </a:p>
          <a:p>
            <a:r>
              <a:rPr lang="en-GB" dirty="0"/>
              <a:t>The </a:t>
            </a:r>
            <a:r>
              <a:rPr lang="en-GB" dirty="0" err="1"/>
              <a:t>chromR</a:t>
            </a:r>
            <a:r>
              <a:rPr lang="en-GB" dirty="0"/>
              <a:t> object is an S4 class object with many slots!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1A6410E-CC67-FCEA-645C-910D8AC84C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135" y="2950253"/>
            <a:ext cx="8564356" cy="3798635"/>
          </a:xfrm>
          <a:prstGeom prst="rect">
            <a:avLst/>
          </a:prstGeom>
        </p:spPr>
      </p:pic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74AF4B2-F326-8E15-DFAE-BACC81160905}"/>
              </a:ext>
            </a:extLst>
          </p:cNvPr>
          <p:cNvCxnSpPr>
            <a:cxnSpLocks/>
          </p:cNvCxnSpPr>
          <p:nvPr/>
        </p:nvCxnSpPr>
        <p:spPr>
          <a:xfrm flipH="1">
            <a:off x="7578436" y="4355024"/>
            <a:ext cx="666662" cy="203121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D76EDDE-6B80-BD4A-E830-298B9B202B37}"/>
              </a:ext>
            </a:extLst>
          </p:cNvPr>
          <p:cNvSpPr txBox="1"/>
          <p:nvPr/>
        </p:nvSpPr>
        <p:spPr>
          <a:xfrm>
            <a:off x="8298999" y="4080325"/>
            <a:ext cx="1220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vcfR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object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95A75648-11D8-AA55-316D-892BBAD1D973}"/>
              </a:ext>
            </a:extLst>
          </p:cNvPr>
          <p:cNvCxnSpPr>
            <a:cxnSpLocks/>
          </p:cNvCxnSpPr>
          <p:nvPr/>
        </p:nvCxnSpPr>
        <p:spPr>
          <a:xfrm flipH="1">
            <a:off x="7361545" y="4718888"/>
            <a:ext cx="666662" cy="203121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F3010087-15C6-1140-AD92-6EDFCF906AA7}"/>
              </a:ext>
            </a:extLst>
          </p:cNvPr>
          <p:cNvSpPr txBox="1"/>
          <p:nvPr/>
        </p:nvSpPr>
        <p:spPr>
          <a:xfrm>
            <a:off x="8082108" y="4444189"/>
            <a:ext cx="18993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fasta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ref sequence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CD05519-FA0B-2CE0-8BED-D3B55FEA490E}"/>
              </a:ext>
            </a:extLst>
          </p:cNvPr>
          <p:cNvCxnSpPr>
            <a:cxnSpLocks/>
          </p:cNvCxnSpPr>
          <p:nvPr/>
        </p:nvCxnSpPr>
        <p:spPr>
          <a:xfrm flipH="1">
            <a:off x="8906829" y="5027497"/>
            <a:ext cx="666662" cy="203121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C69BE9C5-A18B-4263-788C-2D19887689E6}"/>
              </a:ext>
            </a:extLst>
          </p:cNvPr>
          <p:cNvSpPr txBox="1"/>
          <p:nvPr/>
        </p:nvSpPr>
        <p:spPr>
          <a:xfrm>
            <a:off x="9627392" y="4752798"/>
            <a:ext cx="1630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annotation info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3ECE1E0A-989D-8F0A-E8B6-F6E81561D171}"/>
              </a:ext>
            </a:extLst>
          </p:cNvPr>
          <p:cNvCxnSpPr>
            <a:cxnSpLocks/>
          </p:cNvCxnSpPr>
          <p:nvPr/>
        </p:nvCxnSpPr>
        <p:spPr>
          <a:xfrm flipH="1">
            <a:off x="9186259" y="5366734"/>
            <a:ext cx="666662" cy="203121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D188672-2C46-B098-7770-098E92893864}"/>
              </a:ext>
            </a:extLst>
          </p:cNvPr>
          <p:cNvSpPr txBox="1"/>
          <p:nvPr/>
        </p:nvSpPr>
        <p:spPr>
          <a:xfrm>
            <a:off x="9906822" y="5092035"/>
            <a:ext cx="20331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variant filtering info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51E9FD81-A0A0-2C51-95DB-53E1108EFAEB}"/>
              </a:ext>
            </a:extLst>
          </p:cNvPr>
          <p:cNvCxnSpPr>
            <a:cxnSpLocks/>
          </p:cNvCxnSpPr>
          <p:nvPr/>
        </p:nvCxnSpPr>
        <p:spPr>
          <a:xfrm flipH="1">
            <a:off x="9411095" y="5675343"/>
            <a:ext cx="666662" cy="203121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D1105697-8AFF-85B2-63DE-537640E1F7B2}"/>
              </a:ext>
            </a:extLst>
          </p:cNvPr>
          <p:cNvSpPr txBox="1"/>
          <p:nvPr/>
        </p:nvSpPr>
        <p:spPr>
          <a:xfrm>
            <a:off x="10131658" y="5400644"/>
            <a:ext cx="1737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stats in windows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A1DADD33-96A5-ABB5-A02A-3F03D5BF573F}"/>
              </a:ext>
            </a:extLst>
          </p:cNvPr>
          <p:cNvCxnSpPr>
            <a:cxnSpLocks/>
          </p:cNvCxnSpPr>
          <p:nvPr/>
        </p:nvCxnSpPr>
        <p:spPr>
          <a:xfrm flipH="1">
            <a:off x="7245105" y="3436563"/>
            <a:ext cx="666662" cy="203121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7D4C223E-7467-A7DA-CAD1-403D5C394730}"/>
              </a:ext>
            </a:extLst>
          </p:cNvPr>
          <p:cNvSpPr txBox="1"/>
          <p:nvPr/>
        </p:nvSpPr>
        <p:spPr>
          <a:xfrm>
            <a:off x="7965668" y="3161864"/>
            <a:ext cx="22504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name of chromosome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695B70EF-EC46-9B7A-21A6-F3A0BB51A65C}"/>
              </a:ext>
            </a:extLst>
          </p:cNvPr>
          <p:cNvCxnSpPr>
            <a:cxnSpLocks/>
          </p:cNvCxnSpPr>
          <p:nvPr/>
        </p:nvCxnSpPr>
        <p:spPr>
          <a:xfrm flipH="1">
            <a:off x="6852080" y="3778805"/>
            <a:ext cx="666662" cy="203121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9CD063A-F93A-9A4F-F41E-8796925854AE}"/>
              </a:ext>
            </a:extLst>
          </p:cNvPr>
          <p:cNvSpPr txBox="1"/>
          <p:nvPr/>
        </p:nvSpPr>
        <p:spPr>
          <a:xfrm>
            <a:off x="7572643" y="3504106"/>
            <a:ext cx="2312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length of chromosome</a:t>
            </a:r>
          </a:p>
        </p:txBody>
      </p:sp>
    </p:spTree>
    <p:extLst>
      <p:ext uri="{BB962C8B-B14F-4D97-AF65-F5344CB8AC3E}">
        <p14:creationId xmlns:p14="http://schemas.microsoft.com/office/powerpoint/2010/main" val="1934880530"/>
      </p:ext>
    </p:extLst>
  </p:cSld>
  <p:clrMapOvr>
    <a:masterClrMapping/>
  </p:clrMapOvr>
</p:sld>
</file>

<file path=ppt/theme/theme1.xml><?xml version="1.0" encoding="utf-8"?>
<a:theme xmlns:a="http://schemas.openxmlformats.org/drawingml/2006/main" name="R_ppt_background_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_ppt_background_theme" id="{1B582F7A-D67F-1644-B8E1-F4D6FA7ABEFC}" vid="{64A7EE4B-1D4F-DF40-A59C-0A9550A6A084}"/>
    </a:ext>
  </a:extLst>
</a:theme>
</file>

<file path=ppt/theme/theme2.xml><?xml version="1.0" encoding="utf-8"?>
<a:theme xmlns:a="http://schemas.openxmlformats.org/drawingml/2006/main" name="Laura's R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AE6F2518-B084-4896-AF52-66CC2144AA26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R_ppt_background_theme</Template>
  <TotalTime>27889</TotalTime>
  <Words>741</Words>
  <Application>Microsoft Macintosh PowerPoint</Application>
  <PresentationFormat>Widescreen</PresentationFormat>
  <Paragraphs>90</Paragraphs>
  <Slides>15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Aptos</vt:lpstr>
      <vt:lpstr>Aptos Display</vt:lpstr>
      <vt:lpstr>Arial</vt:lpstr>
      <vt:lpstr>Calibri</vt:lpstr>
      <vt:lpstr>Calibri Light</vt:lpstr>
      <vt:lpstr>Google Sans</vt:lpstr>
      <vt:lpstr>Monaco</vt:lpstr>
      <vt:lpstr>R_ppt_background_theme</vt:lpstr>
      <vt:lpstr>Laura's R Theme</vt:lpstr>
      <vt:lpstr>PowerPoint Presentation</vt:lpstr>
      <vt:lpstr>Homework recap</vt:lpstr>
      <vt:lpstr>Learning outcomes</vt:lpstr>
      <vt:lpstr>VCF file format</vt:lpstr>
      <vt:lpstr>VCF file format</vt:lpstr>
      <vt:lpstr>VCF file format</vt:lpstr>
      <vt:lpstr>VCF file format</vt:lpstr>
      <vt:lpstr>VCF files in R – vcfR objects</vt:lpstr>
      <vt:lpstr>VCF files in R – chromR objects</vt:lpstr>
      <vt:lpstr>Principal components analysis (PCA)</vt:lpstr>
      <vt:lpstr>Running R scripts from the command line</vt:lpstr>
      <vt:lpstr>Practical time…</vt:lpstr>
      <vt:lpstr>Try it yourself tasks:</vt:lpstr>
      <vt:lpstr>Try it yourself tasks:</vt:lpstr>
      <vt:lpstr>Homework!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Advanced R – Part 2</dc:title>
  <dc:creator>Mark Ravinet</dc:creator>
  <cp:lastModifiedBy>Laura Dean (staff)</cp:lastModifiedBy>
  <cp:revision>20</cp:revision>
  <dcterms:created xsi:type="dcterms:W3CDTF">2021-11-08T20:00:07Z</dcterms:created>
  <dcterms:modified xsi:type="dcterms:W3CDTF">2024-10-22T09:48:09Z</dcterms:modified>
</cp:coreProperties>
</file>

<file path=docProps/thumbnail.jpeg>
</file>